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720" r:id="rId2"/>
    <p:sldMasterId id="2147483749" r:id="rId3"/>
    <p:sldMasterId id="2147483778" r:id="rId4"/>
    <p:sldMasterId id="2147483807" r:id="rId5"/>
  </p:sldMasterIdLst>
  <p:notesMasterIdLst>
    <p:notesMasterId r:id="rId50"/>
  </p:notesMasterIdLst>
  <p:handoutMasterIdLst>
    <p:handoutMasterId r:id="rId51"/>
  </p:handoutMasterIdLst>
  <p:sldIdLst>
    <p:sldId id="354" r:id="rId6"/>
    <p:sldId id="356" r:id="rId7"/>
    <p:sldId id="358" r:id="rId8"/>
    <p:sldId id="359" r:id="rId9"/>
    <p:sldId id="412" r:id="rId10"/>
    <p:sldId id="413" r:id="rId11"/>
    <p:sldId id="414" r:id="rId12"/>
    <p:sldId id="415" r:id="rId13"/>
    <p:sldId id="416" r:id="rId14"/>
    <p:sldId id="417" r:id="rId15"/>
    <p:sldId id="435" r:id="rId16"/>
    <p:sldId id="436" r:id="rId17"/>
    <p:sldId id="418" r:id="rId18"/>
    <p:sldId id="419" r:id="rId19"/>
    <p:sldId id="420" r:id="rId20"/>
    <p:sldId id="421" r:id="rId21"/>
    <p:sldId id="422" r:id="rId22"/>
    <p:sldId id="423" r:id="rId23"/>
    <p:sldId id="389" r:id="rId24"/>
    <p:sldId id="395" r:id="rId25"/>
    <p:sldId id="396" r:id="rId26"/>
    <p:sldId id="397" r:id="rId27"/>
    <p:sldId id="398" r:id="rId28"/>
    <p:sldId id="399" r:id="rId29"/>
    <p:sldId id="400" r:id="rId30"/>
    <p:sldId id="402" r:id="rId31"/>
    <p:sldId id="403" r:id="rId32"/>
    <p:sldId id="387" r:id="rId33"/>
    <p:sldId id="388" r:id="rId34"/>
    <p:sldId id="368" r:id="rId35"/>
    <p:sldId id="429" r:id="rId36"/>
    <p:sldId id="408" r:id="rId37"/>
    <p:sldId id="409" r:id="rId38"/>
    <p:sldId id="430" r:id="rId39"/>
    <p:sldId id="433" r:id="rId40"/>
    <p:sldId id="432" r:id="rId41"/>
    <p:sldId id="434" r:id="rId42"/>
    <p:sldId id="410" r:id="rId43"/>
    <p:sldId id="381" r:id="rId44"/>
    <p:sldId id="382" r:id="rId45"/>
    <p:sldId id="383" r:id="rId46"/>
    <p:sldId id="384" r:id="rId47"/>
    <p:sldId id="385" r:id="rId48"/>
    <p:sldId id="386" r:id="rId49"/>
  </p:sldIdLst>
  <p:sldSz cx="6858000" cy="5143500"/>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7" userDrawn="1">
          <p15:clr>
            <a:srgbClr val="A4A3A4"/>
          </p15:clr>
        </p15:guide>
        <p15:guide id="2" orient="horz" pos="1152" userDrawn="1">
          <p15:clr>
            <a:srgbClr val="A4A3A4"/>
          </p15:clr>
        </p15:guide>
        <p15:guide id="3" orient="horz" pos="2833" userDrawn="1">
          <p15:clr>
            <a:srgbClr val="A4A3A4"/>
          </p15:clr>
        </p15:guide>
        <p15:guide id="4" orient="horz" pos="2107" userDrawn="1">
          <p15:clr>
            <a:srgbClr val="A4A3A4"/>
          </p15:clr>
        </p15:guide>
        <p15:guide id="5" pos="271" userDrawn="1">
          <p15:clr>
            <a:srgbClr val="A4A3A4"/>
          </p15:clr>
        </p15:guide>
        <p15:guide id="6" pos="3224" userDrawn="1">
          <p15:clr>
            <a:srgbClr val="A4A3A4"/>
          </p15:clr>
        </p15:guide>
        <p15:guide id="7" pos="4196"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5C2"/>
    <a:srgbClr val="557630"/>
    <a:srgbClr val="4D4D4D"/>
    <a:srgbClr val="D52B1E"/>
    <a:srgbClr val="00A599"/>
    <a:srgbClr val="C50084"/>
    <a:srgbClr val="FFA100"/>
    <a:srgbClr val="6A813B"/>
    <a:srgbClr val="AAA38E"/>
    <a:srgbClr val="548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C09C39-9CE5-446E-AEAF-915892A51F0D}">
  <a:tblStyle styleId="{3FD0621C-DD2D-4F94-8DB7-DDE1EBF4787F}" styleName="HL_Table_1">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3CC09C39-9CE5-446E-AEAF-915892A51F0D}" styleName="HL_Table_2">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band1H>
      <a:tcTxStyle b="off" i="off">
        <a:fontRef idx="major"/>
        <a:schemeClr val="tx1"/>
      </a:tcTxStyle>
      <a:tcStyle>
        <a:tcBdr/>
        <a:fill>
          <a:noFill/>
        </a:fill>
      </a:tcStyle>
    </a:band1H>
    <a:band2H>
      <a:tcTxStyle b="off" i="off">
        <a:fontRef idx="major"/>
        <a:schemeClr val="tx1"/>
      </a:tcTxStyle>
      <a:tcStyle>
        <a:tcBdr/>
        <a:fill>
          <a:solidFill>
            <a:schemeClr val="phClr">
              <a:alpha val="10000"/>
            </a:schemeClr>
          </a:solidFill>
        </a:fill>
      </a:tcStyle>
    </a:band2H>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89706" autoAdjust="0"/>
  </p:normalViewPr>
  <p:slideViewPr>
    <p:cSldViewPr snapToGrid="0">
      <p:cViewPr varScale="1">
        <p:scale>
          <a:sx n="109" d="100"/>
          <a:sy n="109" d="100"/>
        </p:scale>
        <p:origin x="1794" y="102"/>
      </p:cViewPr>
      <p:guideLst>
        <p:guide orient="horz" pos="887"/>
        <p:guide orient="horz" pos="1152"/>
        <p:guide orient="horz" pos="2833"/>
        <p:guide orient="horz" pos="2107"/>
        <p:guide pos="271"/>
        <p:guide pos="3224"/>
        <p:guide pos="4196"/>
      </p:guideLst>
    </p:cSldViewPr>
  </p:slideViewPr>
  <p:notesTextViewPr>
    <p:cViewPr>
      <p:scale>
        <a:sx n="1" d="1"/>
        <a:sy n="1" d="1"/>
      </p:scale>
      <p:origin x="0" y="0"/>
    </p:cViewPr>
  </p:notesTextViewPr>
  <p:sorterViewPr>
    <p:cViewPr>
      <p:scale>
        <a:sx n="100" d="100"/>
        <a:sy n="100" d="100"/>
      </p:scale>
      <p:origin x="0" y="276"/>
    </p:cViewPr>
  </p:sorterViewPr>
  <p:notesViewPr>
    <p:cSldViewPr snapToGrid="0" showGuides="1">
      <p:cViewPr varScale="1">
        <p:scale>
          <a:sx n="79" d="100"/>
          <a:sy n="79" d="100"/>
        </p:scale>
        <p:origin x="-3912" y="-9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63" cy="46540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1321" y="0"/>
            <a:ext cx="3037463" cy="465409"/>
          </a:xfrm>
          <a:prstGeom prst="rect">
            <a:avLst/>
          </a:prstGeom>
        </p:spPr>
        <p:txBody>
          <a:bodyPr vert="horz" lIns="91440" tIns="45720" rIns="91440" bIns="45720" rtlCol="0"/>
          <a:lstStyle>
            <a:lvl1pPr algn="r">
              <a:defRPr sz="1200"/>
            </a:lvl1pPr>
          </a:lstStyle>
          <a:p>
            <a:fld id="{4ACABF49-9B2B-494E-A5E7-FC5144A0097E}" type="datetimeFigureOut">
              <a:rPr lang="en-GB" smtClean="0"/>
              <a:t>04/08/2016</a:t>
            </a:fld>
            <a:endParaRPr lang="en-GB" dirty="0"/>
          </a:p>
        </p:txBody>
      </p:sp>
      <p:sp>
        <p:nvSpPr>
          <p:cNvPr id="4" name="Footer Placeholder 3"/>
          <p:cNvSpPr>
            <a:spLocks noGrp="1"/>
          </p:cNvSpPr>
          <p:nvPr>
            <p:ph type="ftr" sz="quarter" idx="2"/>
          </p:nvPr>
        </p:nvSpPr>
        <p:spPr>
          <a:xfrm>
            <a:off x="0" y="8829519"/>
            <a:ext cx="3037463" cy="465409"/>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1321" y="8829519"/>
            <a:ext cx="3037463" cy="465409"/>
          </a:xfrm>
          <a:prstGeom prst="rect">
            <a:avLst/>
          </a:prstGeom>
        </p:spPr>
        <p:txBody>
          <a:bodyPr vert="horz" lIns="91440" tIns="45720" rIns="91440" bIns="45720" rtlCol="0" anchor="b"/>
          <a:lstStyle>
            <a:lvl1pPr algn="r">
              <a:defRPr sz="1200"/>
            </a:lvl1pPr>
          </a:lstStyle>
          <a:p>
            <a:fld id="{1AF17BBD-B601-44F3-B6FA-01A32DB9DF64}" type="slidenum">
              <a:rPr lang="en-GB" smtClean="0"/>
              <a:t>‹#›</a:t>
            </a:fld>
            <a:endParaRPr lang="en-GB" dirty="0"/>
          </a:p>
        </p:txBody>
      </p:sp>
    </p:spTree>
    <p:extLst>
      <p:ext uri="{BB962C8B-B14F-4D97-AF65-F5344CB8AC3E}">
        <p14:creationId xmlns:p14="http://schemas.microsoft.com/office/powerpoint/2010/main" val="356566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6616" tIns="48308" rIns="96616" bIns="48308" rtlCol="0"/>
          <a:lstStyle>
            <a:lvl1pPr algn="r">
              <a:defRPr sz="1300"/>
            </a:lvl1pPr>
          </a:lstStyle>
          <a:p>
            <a:fld id="{28A40E5E-7EA0-4B84-84B8-AA0E637BE4F2}" type="datetimeFigureOut">
              <a:rPr lang="en-GB" smtClean="0"/>
              <a:t>04/08/2016</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29967"/>
            <a:ext cx="3037840" cy="464820"/>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6616" tIns="48308" rIns="96616" bIns="48308" rtlCol="0" anchor="b"/>
          <a:lstStyle>
            <a:lvl1pPr algn="r">
              <a:defRPr sz="1300"/>
            </a:lvl1pPr>
          </a:lstStyle>
          <a:p>
            <a:fld id="{16A93497-DD6C-4E8D-8933-71AF6242EF67}" type="slidenum">
              <a:rPr lang="en-GB" smtClean="0"/>
              <a:t>‹#›</a:t>
            </a:fld>
            <a:endParaRPr lang="en-GB" dirty="0"/>
          </a:p>
        </p:txBody>
      </p:sp>
    </p:spTree>
    <p:extLst>
      <p:ext uri="{BB962C8B-B14F-4D97-AF65-F5344CB8AC3E}">
        <p14:creationId xmlns:p14="http://schemas.microsoft.com/office/powerpoint/2010/main" val="14952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dirty="0" smtClean="0"/>
              <a:t>Note – 3D supergraphic ‘mask’ is now a selectable object in foreground of slide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6A93497-DD6C-4E8D-8933-71AF6242EF67}"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4104038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6851233" cy="5143500"/>
          </a:xfrm>
          <a:prstGeom prst="rect">
            <a:avLst/>
          </a:prstGeom>
        </p:spPr>
      </p:pic>
      <p:sp>
        <p:nvSpPr>
          <p:cNvPr id="3" name="Cobranding Logo"/>
          <p:cNvSpPr>
            <a:spLocks noGrp="1"/>
          </p:cNvSpPr>
          <p:nvPr>
            <p:ph type="pic" sz="quarter" idx="12" hasCustomPrompt="1"/>
          </p:nvPr>
        </p:nvSpPr>
        <p:spPr>
          <a:xfrm>
            <a:off x="433388" y="1785939"/>
            <a:ext cx="1850231" cy="1216025"/>
          </a:xfrm>
        </p:spPr>
        <p:txBody>
          <a:bodyPr/>
          <a:lstStyle>
            <a:lvl1pPr marL="0" indent="0">
              <a:buFontTx/>
              <a:buNone/>
              <a:defRPr/>
            </a:lvl1pPr>
          </a:lstStyle>
          <a:p>
            <a:r>
              <a:rPr lang="en-GB" dirty="0" smtClean="0"/>
              <a:t>Cobranding</a:t>
            </a:r>
            <a:endParaRPr lang="en-GB" dirty="0"/>
          </a:p>
        </p:txBody>
      </p:sp>
      <p:sp>
        <p:nvSpPr>
          <p:cNvPr id="10" name="OurLogo"/>
          <p:cNvSpPr>
            <a:spLocks noGrp="1" noChangeAspect="1"/>
          </p:cNvSpPr>
          <p:nvPr>
            <p:ph type="pic" sz="quarter" idx="13"/>
          </p:nvPr>
        </p:nvSpPr>
        <p:spPr>
          <a:xfrm>
            <a:off x="432000" y="576000"/>
            <a:ext cx="621000" cy="828000"/>
          </a:xfrm>
        </p:spPr>
        <p:txBody>
          <a:bodyPr/>
          <a:lstStyle>
            <a:lvl1pPr marL="0" indent="0">
              <a:buNone/>
              <a:defRPr/>
            </a:lvl1pPr>
          </a:lstStyle>
          <a:p>
            <a:r>
              <a:rPr lang="en-US" dirty="0" smtClean="0"/>
              <a:t>Click icon to add picture</a:t>
            </a:r>
            <a:endParaRPr lang="en-GB" dirty="0"/>
          </a:p>
        </p:txBody>
      </p:sp>
      <p:sp>
        <p:nvSpPr>
          <p:cNvPr id="5" name="Cover Additional Title"/>
          <p:cNvSpPr>
            <a:spLocks noGrp="1"/>
          </p:cNvSpPr>
          <p:nvPr>
            <p:ph type="body" sz="quarter" idx="11"/>
          </p:nvPr>
        </p:nvSpPr>
        <p:spPr>
          <a:xfrm>
            <a:off x="431999" y="4082726"/>
            <a:ext cx="3780000" cy="686125"/>
          </a:xfrm>
        </p:spPr>
        <p:txBody>
          <a:bodyPr>
            <a:normAutofit/>
          </a:bodyPr>
          <a:lstStyle>
            <a:lvl1pPr marL="0" indent="0" algn="l">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9" name="Cover Subtitle"/>
          <p:cNvSpPr>
            <a:spLocks noGrp="1"/>
          </p:cNvSpPr>
          <p:nvPr>
            <p:ph type="body" sz="quarter" idx="10"/>
          </p:nvPr>
        </p:nvSpPr>
        <p:spPr>
          <a:xfrm>
            <a:off x="431999" y="3646480"/>
            <a:ext cx="3780000" cy="430213"/>
          </a:xfrm>
        </p:spPr>
        <p:txBody>
          <a:bodyPr>
            <a:noAutofit/>
          </a:bodyPr>
          <a:lstStyle>
            <a:lvl1pPr marL="0" indent="0">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7" name="Cover Title"/>
          <p:cNvSpPr>
            <a:spLocks noGrp="1"/>
          </p:cNvSpPr>
          <p:nvPr>
            <p:ph type="title"/>
          </p:nvPr>
        </p:nvSpPr>
        <p:spPr>
          <a:xfrm>
            <a:off x="432000" y="3199302"/>
            <a:ext cx="4792463" cy="446400"/>
          </a:xfrm>
        </p:spPr>
        <p:txBody>
          <a:bodyPr anchor="b" anchorCtr="0">
            <a:noAutofit/>
          </a:bodyPr>
          <a:lstStyle>
            <a:lvl1pPr>
              <a:defRPr sz="2400"/>
            </a:lvl1pPr>
          </a:lstStyle>
          <a:p>
            <a:r>
              <a:rPr lang="en-US" smtClean="0"/>
              <a:t>Click to edit Master title style</a:t>
            </a:r>
            <a:endParaRPr lang="en-GB" dirty="0"/>
          </a:p>
        </p:txBody>
      </p:sp>
    </p:spTree>
    <p:extLst>
      <p:ext uri="{BB962C8B-B14F-4D97-AF65-F5344CB8AC3E}">
        <p14:creationId xmlns:p14="http://schemas.microsoft.com/office/powerpoint/2010/main" val="274356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3591000" y="1338262"/>
            <a:ext cx="3051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9" name="Column Title Left"/>
          <p:cNvSpPr>
            <a:spLocks noGrp="1"/>
          </p:cNvSpPr>
          <p:nvPr>
            <p:ph type="body" sz="quarter" idx="15"/>
          </p:nvPr>
        </p:nvSpPr>
        <p:spPr>
          <a:xfrm>
            <a:off x="216000" y="1338262"/>
            <a:ext cx="3051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14" name="Content Left"/>
          <p:cNvSpPr>
            <a:spLocks noGrp="1"/>
          </p:cNvSpPr>
          <p:nvPr>
            <p:ph sz="quarter" idx="12"/>
          </p:nvPr>
        </p:nvSpPr>
        <p:spPr>
          <a:xfrm>
            <a:off x="216000" y="1706400"/>
            <a:ext cx="3051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Left"/>
          <p:cNvSpPr>
            <a:spLocks noGrp="1"/>
          </p:cNvSpPr>
          <p:nvPr>
            <p:ph sz="quarter" idx="18"/>
          </p:nvPr>
        </p:nvSpPr>
        <p:spPr>
          <a:xfrm>
            <a:off x="3591000" y="1706400"/>
            <a:ext cx="3051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556987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4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5194490"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3" name="Lawyer Name 9"/>
          <p:cNvSpPr>
            <a:spLocks noGrp="1"/>
          </p:cNvSpPr>
          <p:nvPr>
            <p:ph type="body" sz="quarter" idx="79"/>
          </p:nvPr>
        </p:nvSpPr>
        <p:spPr>
          <a:xfrm>
            <a:off x="5194489"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92" name="Area of Focus 9"/>
          <p:cNvSpPr>
            <a:spLocks noGrp="1"/>
          </p:cNvSpPr>
          <p:nvPr>
            <p:ph type="body" sz="quarter" idx="78"/>
          </p:nvPr>
        </p:nvSpPr>
        <p:spPr>
          <a:xfrm>
            <a:off x="5194489"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91" name="Lawyer Picture 9"/>
          <p:cNvSpPr>
            <a:spLocks noGrp="1" noChangeAspect="1"/>
          </p:cNvSpPr>
          <p:nvPr>
            <p:ph type="pic" sz="quarter" idx="77"/>
          </p:nvPr>
        </p:nvSpPr>
        <p:spPr>
          <a:xfrm>
            <a:off x="4612913"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90" name="Lawyer Text 8"/>
          <p:cNvSpPr>
            <a:spLocks noGrp="1"/>
          </p:cNvSpPr>
          <p:nvPr>
            <p:ph sz="quarter" idx="76"/>
          </p:nvPr>
        </p:nvSpPr>
        <p:spPr>
          <a:xfrm>
            <a:off x="2999653"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9" name="Lawyer Name 8"/>
          <p:cNvSpPr>
            <a:spLocks noGrp="1"/>
          </p:cNvSpPr>
          <p:nvPr>
            <p:ph type="body" sz="quarter" idx="75"/>
          </p:nvPr>
        </p:nvSpPr>
        <p:spPr>
          <a:xfrm>
            <a:off x="2999652"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8" name="Area of Focus 8"/>
          <p:cNvSpPr>
            <a:spLocks noGrp="1"/>
          </p:cNvSpPr>
          <p:nvPr>
            <p:ph type="body" sz="quarter" idx="74"/>
          </p:nvPr>
        </p:nvSpPr>
        <p:spPr>
          <a:xfrm>
            <a:off x="2999652"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87" name="Lawyer Picture 8"/>
          <p:cNvSpPr>
            <a:spLocks noGrp="1" noChangeAspect="1"/>
          </p:cNvSpPr>
          <p:nvPr>
            <p:ph type="pic" sz="quarter" idx="73"/>
          </p:nvPr>
        </p:nvSpPr>
        <p:spPr>
          <a:xfrm>
            <a:off x="2418075"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86" name="Lawyer Text 7"/>
          <p:cNvSpPr>
            <a:spLocks noGrp="1"/>
          </p:cNvSpPr>
          <p:nvPr>
            <p:ph sz="quarter" idx="72"/>
          </p:nvPr>
        </p:nvSpPr>
        <p:spPr>
          <a:xfrm>
            <a:off x="797082"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5" name="Lawyer Name 7"/>
          <p:cNvSpPr>
            <a:spLocks noGrp="1"/>
          </p:cNvSpPr>
          <p:nvPr>
            <p:ph type="body" sz="quarter" idx="71"/>
          </p:nvPr>
        </p:nvSpPr>
        <p:spPr>
          <a:xfrm>
            <a:off x="797081"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3" name="Lawyer Picture 7"/>
          <p:cNvSpPr>
            <a:spLocks noGrp="1" noChangeAspect="1"/>
          </p:cNvSpPr>
          <p:nvPr>
            <p:ph type="pic" sz="quarter" idx="69"/>
          </p:nvPr>
        </p:nvSpPr>
        <p:spPr>
          <a:xfrm>
            <a:off x="215504"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84" name="Area of Focus 7"/>
          <p:cNvSpPr>
            <a:spLocks noGrp="1"/>
          </p:cNvSpPr>
          <p:nvPr>
            <p:ph type="body" sz="quarter" idx="70"/>
          </p:nvPr>
        </p:nvSpPr>
        <p:spPr>
          <a:xfrm>
            <a:off x="797081"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82" name="LawyerText 6"/>
          <p:cNvSpPr>
            <a:spLocks noGrp="1"/>
          </p:cNvSpPr>
          <p:nvPr>
            <p:ph sz="quarter" idx="68"/>
          </p:nvPr>
        </p:nvSpPr>
        <p:spPr>
          <a:xfrm>
            <a:off x="5194490"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1" name="Lawyer Name 6"/>
          <p:cNvSpPr>
            <a:spLocks noGrp="1"/>
          </p:cNvSpPr>
          <p:nvPr>
            <p:ph type="body" sz="quarter" idx="67"/>
          </p:nvPr>
        </p:nvSpPr>
        <p:spPr>
          <a:xfrm>
            <a:off x="5194489"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0" name="Area of Focus 6"/>
          <p:cNvSpPr>
            <a:spLocks noGrp="1"/>
          </p:cNvSpPr>
          <p:nvPr>
            <p:ph type="body" sz="quarter" idx="66"/>
          </p:nvPr>
        </p:nvSpPr>
        <p:spPr>
          <a:xfrm>
            <a:off x="5194489"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76" name="Lawyer Picture 6"/>
          <p:cNvSpPr>
            <a:spLocks noGrp="1" noChangeAspect="1"/>
          </p:cNvSpPr>
          <p:nvPr>
            <p:ph type="pic" sz="quarter" idx="65"/>
          </p:nvPr>
        </p:nvSpPr>
        <p:spPr>
          <a:xfrm>
            <a:off x="4612913"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73" name="Lawyer Text 5"/>
          <p:cNvSpPr>
            <a:spLocks noGrp="1"/>
          </p:cNvSpPr>
          <p:nvPr>
            <p:ph sz="quarter" idx="64"/>
          </p:nvPr>
        </p:nvSpPr>
        <p:spPr>
          <a:xfrm>
            <a:off x="2999653"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0" name="Lawyer Name 5"/>
          <p:cNvSpPr>
            <a:spLocks noGrp="1"/>
          </p:cNvSpPr>
          <p:nvPr>
            <p:ph type="body" sz="quarter" idx="63"/>
          </p:nvPr>
        </p:nvSpPr>
        <p:spPr>
          <a:xfrm>
            <a:off x="2999652"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67" name="Area of Focus 5"/>
          <p:cNvSpPr>
            <a:spLocks noGrp="1"/>
          </p:cNvSpPr>
          <p:nvPr>
            <p:ph type="body" sz="quarter" idx="62"/>
          </p:nvPr>
        </p:nvSpPr>
        <p:spPr>
          <a:xfrm>
            <a:off x="2999652"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61" name="Lawyer Picture 5"/>
          <p:cNvSpPr>
            <a:spLocks noGrp="1" noChangeAspect="1"/>
          </p:cNvSpPr>
          <p:nvPr>
            <p:ph type="pic" sz="quarter" idx="61"/>
          </p:nvPr>
        </p:nvSpPr>
        <p:spPr>
          <a:xfrm>
            <a:off x="2418075"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9" name="Lawyer Text 4"/>
          <p:cNvSpPr>
            <a:spLocks noGrp="1"/>
          </p:cNvSpPr>
          <p:nvPr>
            <p:ph sz="quarter" idx="60"/>
          </p:nvPr>
        </p:nvSpPr>
        <p:spPr>
          <a:xfrm>
            <a:off x="797082"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8" name="Lawyer Name 4"/>
          <p:cNvSpPr>
            <a:spLocks noGrp="1"/>
          </p:cNvSpPr>
          <p:nvPr>
            <p:ph type="body" sz="quarter" idx="59"/>
          </p:nvPr>
        </p:nvSpPr>
        <p:spPr>
          <a:xfrm>
            <a:off x="797081"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57" name="Area of Focus 4"/>
          <p:cNvSpPr>
            <a:spLocks noGrp="1"/>
          </p:cNvSpPr>
          <p:nvPr>
            <p:ph type="body" sz="quarter" idx="58"/>
          </p:nvPr>
        </p:nvSpPr>
        <p:spPr>
          <a:xfrm>
            <a:off x="797081"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56" name="Lawyer Picture 4"/>
          <p:cNvSpPr>
            <a:spLocks noGrp="1" noChangeAspect="1"/>
          </p:cNvSpPr>
          <p:nvPr>
            <p:ph type="pic" sz="quarter" idx="57"/>
          </p:nvPr>
        </p:nvSpPr>
        <p:spPr>
          <a:xfrm>
            <a:off x="215504"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3" name="Lawyer Text 3"/>
          <p:cNvSpPr>
            <a:spLocks noGrp="1"/>
          </p:cNvSpPr>
          <p:nvPr>
            <p:ph sz="quarter" idx="56"/>
          </p:nvPr>
        </p:nvSpPr>
        <p:spPr>
          <a:xfrm>
            <a:off x="5194490"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2" name="Lawyer Name 3"/>
          <p:cNvSpPr>
            <a:spLocks noGrp="1"/>
          </p:cNvSpPr>
          <p:nvPr>
            <p:ph type="body" sz="quarter" idx="55"/>
          </p:nvPr>
        </p:nvSpPr>
        <p:spPr>
          <a:xfrm>
            <a:off x="5194489"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51" name="Area of Focus 3"/>
          <p:cNvSpPr>
            <a:spLocks noGrp="1"/>
          </p:cNvSpPr>
          <p:nvPr>
            <p:ph type="body" sz="quarter" idx="54"/>
          </p:nvPr>
        </p:nvSpPr>
        <p:spPr>
          <a:xfrm>
            <a:off x="5194489"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50" name="Lawyer Picture 3"/>
          <p:cNvSpPr>
            <a:spLocks noGrp="1" noChangeAspect="1"/>
          </p:cNvSpPr>
          <p:nvPr>
            <p:ph type="pic" sz="quarter" idx="53"/>
          </p:nvPr>
        </p:nvSpPr>
        <p:spPr>
          <a:xfrm>
            <a:off x="4612913" y="1489227"/>
            <a:ext cx="540000" cy="720000"/>
          </a:xfrm>
        </p:spPr>
        <p:txBody>
          <a:bodyPr>
            <a:noAutofit/>
          </a:bodyPr>
          <a:lstStyle>
            <a:lvl1pPr marL="0" indent="0">
              <a:buNone/>
              <a:defRPr sz="750"/>
            </a:lvl1pPr>
          </a:lstStyle>
          <a:p>
            <a:r>
              <a:rPr lang="en-US" dirty="0" smtClean="0"/>
              <a:t>Click icon to add picture</a:t>
            </a:r>
            <a:endParaRPr lang="en-GB" dirty="0"/>
          </a:p>
        </p:txBody>
      </p:sp>
      <p:sp>
        <p:nvSpPr>
          <p:cNvPr id="47" name="Lawyer Text 2"/>
          <p:cNvSpPr>
            <a:spLocks noGrp="1"/>
          </p:cNvSpPr>
          <p:nvPr>
            <p:ph sz="quarter" idx="52"/>
          </p:nvPr>
        </p:nvSpPr>
        <p:spPr>
          <a:xfrm>
            <a:off x="2999653"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6" name="Lawyer Name 2"/>
          <p:cNvSpPr>
            <a:spLocks noGrp="1"/>
          </p:cNvSpPr>
          <p:nvPr>
            <p:ph type="body" sz="quarter" idx="51"/>
          </p:nvPr>
        </p:nvSpPr>
        <p:spPr>
          <a:xfrm>
            <a:off x="2999652"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45" name="Area of Focus 2"/>
          <p:cNvSpPr>
            <a:spLocks noGrp="1"/>
          </p:cNvSpPr>
          <p:nvPr>
            <p:ph type="body" sz="quarter" idx="50"/>
          </p:nvPr>
        </p:nvSpPr>
        <p:spPr>
          <a:xfrm>
            <a:off x="2999652"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44" name="Lawyer Picture 2"/>
          <p:cNvSpPr>
            <a:spLocks noGrp="1" noChangeAspect="1"/>
          </p:cNvSpPr>
          <p:nvPr>
            <p:ph type="pic" sz="quarter" idx="49"/>
          </p:nvPr>
        </p:nvSpPr>
        <p:spPr>
          <a:xfrm>
            <a:off x="2418075" y="1489227"/>
            <a:ext cx="540000" cy="720000"/>
          </a:xfrm>
        </p:spPr>
        <p:txBody>
          <a:bodyPr>
            <a:noAutofit/>
          </a:bodyPr>
          <a:lstStyle>
            <a:lvl1pPr marL="0" indent="0">
              <a:buNone/>
              <a:defRPr sz="750"/>
            </a:lvl1pPr>
          </a:lstStyle>
          <a:p>
            <a:r>
              <a:rPr lang="en-US" dirty="0" smtClean="0"/>
              <a:t>Click icon to add picture</a:t>
            </a:r>
            <a:endParaRPr lang="en-GB" dirty="0"/>
          </a:p>
        </p:txBody>
      </p:sp>
      <p:sp>
        <p:nvSpPr>
          <p:cNvPr id="33" name="Lawyer Text 1"/>
          <p:cNvSpPr>
            <a:spLocks noGrp="1"/>
          </p:cNvSpPr>
          <p:nvPr>
            <p:ph sz="quarter" idx="44"/>
          </p:nvPr>
        </p:nvSpPr>
        <p:spPr>
          <a:xfrm>
            <a:off x="797082"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 name="Lawyer Name 1"/>
          <p:cNvSpPr>
            <a:spLocks noGrp="1"/>
          </p:cNvSpPr>
          <p:nvPr>
            <p:ph type="body" sz="quarter" idx="48"/>
          </p:nvPr>
        </p:nvSpPr>
        <p:spPr>
          <a:xfrm>
            <a:off x="797081"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31" name="Area of Focus 1"/>
          <p:cNvSpPr>
            <a:spLocks noGrp="1"/>
          </p:cNvSpPr>
          <p:nvPr>
            <p:ph type="body" sz="quarter" idx="17"/>
          </p:nvPr>
        </p:nvSpPr>
        <p:spPr>
          <a:xfrm>
            <a:off x="797081"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30" name="Lawyer Picture 1"/>
          <p:cNvSpPr>
            <a:spLocks noGrp="1" noChangeAspect="1"/>
          </p:cNvSpPr>
          <p:nvPr>
            <p:ph type="pic" sz="quarter" idx="47"/>
          </p:nvPr>
        </p:nvSpPr>
        <p:spPr>
          <a:xfrm>
            <a:off x="215504" y="1496051"/>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730247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2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28" name="Line under Title Short"/>
          <p:cNvCxnSpPr/>
          <p:nvPr userDrawn="1"/>
        </p:nvCxnSpPr>
        <p:spPr>
          <a:xfrm flipH="1">
            <a:off x="216000" y="735227"/>
            <a:ext cx="442285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4782024" y="4617966"/>
            <a:ext cx="1878332" cy="315985"/>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19" name="Education Text"/>
          <p:cNvSpPr>
            <a:spLocks noGrp="1"/>
          </p:cNvSpPr>
          <p:nvPr>
            <p:ph type="body" sz="quarter" idx="15"/>
          </p:nvPr>
        </p:nvSpPr>
        <p:spPr>
          <a:xfrm>
            <a:off x="4782024" y="3807085"/>
            <a:ext cx="1878332" cy="652779"/>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27" name="Education Heading"/>
          <p:cNvSpPr>
            <a:spLocks noGrp="1"/>
          </p:cNvSpPr>
          <p:nvPr>
            <p:ph type="body" sz="quarter" idx="47"/>
          </p:nvPr>
        </p:nvSpPr>
        <p:spPr>
          <a:xfrm>
            <a:off x="4787959" y="365760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9" name="Areas of Focus Text"/>
          <p:cNvSpPr>
            <a:spLocks noGrp="1"/>
          </p:cNvSpPr>
          <p:nvPr>
            <p:ph type="body" sz="quarter" idx="14"/>
          </p:nvPr>
        </p:nvSpPr>
        <p:spPr>
          <a:xfrm>
            <a:off x="4782024" y="3007706"/>
            <a:ext cx="1878332" cy="641813"/>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 name="Areas of Focus Heading"/>
          <p:cNvSpPr>
            <a:spLocks noGrp="1"/>
          </p:cNvSpPr>
          <p:nvPr>
            <p:ph type="body" sz="quarter" idx="46"/>
          </p:nvPr>
        </p:nvSpPr>
        <p:spPr>
          <a:xfrm>
            <a:off x="4780815" y="28638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8" name="Email"/>
          <p:cNvSpPr>
            <a:spLocks noGrp="1"/>
          </p:cNvSpPr>
          <p:nvPr>
            <p:ph type="body" sz="quarter" idx="13"/>
          </p:nvPr>
        </p:nvSpPr>
        <p:spPr>
          <a:xfrm>
            <a:off x="4782024" y="2620658"/>
            <a:ext cx="1878333" cy="247650"/>
          </a:xfrm>
        </p:spPr>
        <p:txBody>
          <a:bodyPr l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4871927" y="2421341"/>
            <a:ext cx="1788429" cy="247650"/>
          </a:xfrm>
        </p:spPr>
        <p:txBody>
          <a:bodyPr lIns="0"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11" name="T"/>
          <p:cNvSpPr txBox="1"/>
          <p:nvPr userDrawn="1"/>
        </p:nvSpPr>
        <p:spPr>
          <a:xfrm>
            <a:off x="4794731" y="2421341"/>
            <a:ext cx="38472" cy="248400"/>
          </a:xfrm>
          <a:prstGeom prst="rect">
            <a:avLst/>
          </a:prstGeom>
          <a:noFill/>
        </p:spPr>
        <p:txBody>
          <a:bodyPr wrap="none" lIns="0" rIns="0" rtlCol="0" anchor="ctr" anchorCtr="0">
            <a:noAutofit/>
          </a:bodyPr>
          <a:lstStyle/>
          <a:p>
            <a:r>
              <a:rPr lang="en-GB" sz="675" b="1" dirty="0" smtClean="0">
                <a:solidFill>
                  <a:srgbClr val="557630"/>
                </a:solidFill>
                <a:latin typeface="Calibri"/>
              </a:rPr>
              <a:t>T</a:t>
            </a:r>
            <a:endParaRPr lang="en-GB" sz="675" b="1" dirty="0">
              <a:solidFill>
                <a:srgbClr val="557630"/>
              </a:solidFill>
              <a:latin typeface="Calibri"/>
            </a:endParaRPr>
          </a:p>
        </p:txBody>
      </p:sp>
      <p:sp>
        <p:nvSpPr>
          <p:cNvPr id="5" name="Lawyer Picture"/>
          <p:cNvSpPr>
            <a:spLocks noGrp="1" noChangeAspect="1"/>
          </p:cNvSpPr>
          <p:nvPr>
            <p:ph type="pic" sz="quarter" idx="11"/>
          </p:nvPr>
        </p:nvSpPr>
        <p:spPr>
          <a:xfrm>
            <a:off x="4775445" y="735227"/>
            <a:ext cx="1188000" cy="1585278"/>
          </a:xfrm>
        </p:spPr>
        <p:txBody>
          <a:bodyPr/>
          <a:lstStyle/>
          <a:p>
            <a:r>
              <a:rPr lang="en-US" dirty="0" smtClean="0"/>
              <a:t>Click icon to add picture</a:t>
            </a:r>
            <a:endParaRPr lang="en-GB" dirty="0"/>
          </a:p>
        </p:txBody>
      </p:sp>
      <p:sp>
        <p:nvSpPr>
          <p:cNvPr id="18" name="Biography Content"/>
          <p:cNvSpPr>
            <a:spLocks noGrp="1"/>
          </p:cNvSpPr>
          <p:nvPr>
            <p:ph sz="quarter" idx="44"/>
          </p:nvPr>
        </p:nvSpPr>
        <p:spPr>
          <a:xfrm>
            <a:off x="216874" y="1568450"/>
            <a:ext cx="4421981" cy="3365500"/>
          </a:xfrm>
        </p:spPr>
        <p:txBody>
          <a:bodyPr lIns="0" tIns="36000" rIns="0" bIns="36000">
            <a:noAutofit/>
          </a:bodyPr>
          <a:lstStyle>
            <a:lvl1pPr marL="0" indent="0">
              <a:lnSpc>
                <a:spcPct val="110000"/>
              </a:lnSpc>
              <a:spcAft>
                <a:spcPts val="225"/>
              </a:spcAft>
              <a:buNone/>
              <a:defRPr sz="1200">
                <a:solidFill>
                  <a:schemeClr val="accent6"/>
                </a:solidFill>
                <a:latin typeface="+mj-lt"/>
              </a:defRPr>
            </a:lvl1pPr>
            <a:lvl2pPr marL="4190" indent="0">
              <a:lnSpc>
                <a:spcPct val="110000"/>
              </a:lnSpc>
              <a:spcAft>
                <a:spcPts val="225"/>
              </a:spcAft>
              <a:buNone/>
              <a:defRPr sz="900"/>
            </a:lvl2pPr>
            <a:lvl3pPr marL="134541" indent="-129779">
              <a:lnSpc>
                <a:spcPct val="110000"/>
              </a:lnSpc>
              <a:spcAft>
                <a:spcPts val="225"/>
              </a:spcAft>
              <a:defRPr sz="900"/>
            </a:lvl3pPr>
            <a:lvl4pPr marL="269081" indent="-129779">
              <a:lnSpc>
                <a:spcPct val="110000"/>
              </a:lnSpc>
              <a:spcAft>
                <a:spcPts val="225"/>
              </a:spcAft>
              <a:defRPr sz="900"/>
            </a:lvl4pPr>
            <a:lvl5pPr marL="403622" indent="-129779">
              <a:lnSpc>
                <a:spcPct val="110000"/>
              </a:lnSpc>
              <a:spcAft>
                <a:spcPts val="225"/>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Role Location"/>
          <p:cNvSpPr>
            <a:spLocks noGrp="1"/>
          </p:cNvSpPr>
          <p:nvPr>
            <p:ph type="body" sz="quarter" idx="17"/>
          </p:nvPr>
        </p:nvSpPr>
        <p:spPr>
          <a:xfrm>
            <a:off x="213122" y="1116855"/>
            <a:ext cx="4419263" cy="311150"/>
          </a:xfrm>
        </p:spPr>
        <p:txBody>
          <a:bodyPr>
            <a:noAutofit/>
          </a:bodyPr>
          <a:lstStyle>
            <a:lvl1pPr marL="0" indent="0">
              <a:buNone/>
              <a:defRPr sz="1500">
                <a:latin typeface="+mj-lt"/>
              </a:defRPr>
            </a:lvl1pPr>
          </a:lstStyle>
          <a:p>
            <a:pPr lvl="0"/>
            <a:r>
              <a:rPr lang="en-US" smtClean="0"/>
              <a:t>Click to edit Master text styles</a:t>
            </a:r>
          </a:p>
        </p:txBody>
      </p:sp>
      <p:sp>
        <p:nvSpPr>
          <p:cNvPr id="24" name="Lawyer Name"/>
          <p:cNvSpPr>
            <a:spLocks noGrp="1"/>
          </p:cNvSpPr>
          <p:nvPr>
            <p:ph type="body" sz="quarter" idx="16"/>
          </p:nvPr>
        </p:nvSpPr>
        <p:spPr>
          <a:xfrm>
            <a:off x="213123" y="735013"/>
            <a:ext cx="4419748" cy="446400"/>
          </a:xfrm>
        </p:spPr>
        <p:txBody>
          <a:bodyPr>
            <a:normAutofit/>
          </a:bodyPr>
          <a:lstStyle>
            <a:lvl1pPr marL="0" indent="0">
              <a:buNone/>
              <a:defRPr sz="1800" b="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29" name="Social Media Heading"/>
          <p:cNvSpPr>
            <a:spLocks noGrp="1"/>
          </p:cNvSpPr>
          <p:nvPr>
            <p:ph type="body" sz="quarter" idx="48"/>
          </p:nvPr>
        </p:nvSpPr>
        <p:spPr>
          <a:xfrm>
            <a:off x="4787959" y="447040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5875529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5"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39"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5379244" y="4181668"/>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3" name="Social Media  Heading 2"/>
          <p:cNvSpPr>
            <a:spLocks noGrp="1"/>
          </p:cNvSpPr>
          <p:nvPr>
            <p:ph type="body" sz="quarter" idx="58"/>
          </p:nvPr>
        </p:nvSpPr>
        <p:spPr>
          <a:xfrm>
            <a:off x="5390415" y="40322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69" name="Area of Focus Text 2"/>
          <p:cNvSpPr>
            <a:spLocks noGrp="1"/>
          </p:cNvSpPr>
          <p:nvPr>
            <p:ph type="body" sz="quarter" idx="53"/>
          </p:nvPr>
        </p:nvSpPr>
        <p:spPr>
          <a:xfrm>
            <a:off x="5379244" y="3311718"/>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2" name="Areas of Focus Heading 2"/>
          <p:cNvSpPr>
            <a:spLocks noGrp="1"/>
          </p:cNvSpPr>
          <p:nvPr>
            <p:ph type="body" sz="quarter" idx="57"/>
          </p:nvPr>
        </p:nvSpPr>
        <p:spPr>
          <a:xfrm>
            <a:off x="5385653" y="3173413"/>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71" name="Biography Text 2"/>
          <p:cNvSpPr>
            <a:spLocks noGrp="1"/>
          </p:cNvSpPr>
          <p:nvPr>
            <p:ph type="body" sz="quarter" idx="54"/>
          </p:nvPr>
        </p:nvSpPr>
        <p:spPr>
          <a:xfrm>
            <a:off x="213123" y="4081218"/>
            <a:ext cx="5011340" cy="869950"/>
          </a:xfrm>
        </p:spPr>
        <p:txBody>
          <a:bodyPr>
            <a:noAutofit/>
          </a:bodyPr>
          <a:lstStyle>
            <a:lvl1pPr marL="0" indent="0">
              <a:lnSpc>
                <a:spcPct val="110000"/>
              </a:lnSpc>
              <a:spcAft>
                <a:spcPts val="225"/>
              </a:spcAft>
              <a:buNone/>
              <a:defRPr sz="750"/>
            </a:lvl1pPr>
            <a:lvl2pPr marL="135731" indent="-135731">
              <a:lnSpc>
                <a:spcPct val="110000"/>
              </a:lnSpc>
              <a:spcAft>
                <a:spcPts val="225"/>
              </a:spcAft>
              <a:defRPr sz="750"/>
            </a:lvl2pPr>
            <a:lvl3pPr marL="271463" indent="-135731">
              <a:lnSpc>
                <a:spcPct val="110000"/>
              </a:lnSpc>
              <a:spcAft>
                <a:spcPts val="225"/>
              </a:spcAft>
              <a:defRPr sz="750"/>
            </a:lvl3pPr>
            <a:lvl4pPr marL="401241" indent="-135731">
              <a:lnSpc>
                <a:spcPct val="110000"/>
              </a:lnSpc>
              <a:spcAft>
                <a:spcPts val="225"/>
              </a:spcAft>
              <a:tabLst>
                <a:tab pos="271463" algn="l"/>
              </a:tabLst>
              <a:defRPr sz="750"/>
            </a:lvl4pPr>
            <a:lvl5pPr marL="536972" indent="-135731">
              <a:lnSpc>
                <a:spcPct val="110000"/>
              </a:lnSpc>
              <a:spcAft>
                <a:spcPts val="225"/>
              </a:spcAft>
              <a:tabLst>
                <a:tab pos="271463" algn="l"/>
              </a:tabLst>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Email 2"/>
          <p:cNvSpPr>
            <a:spLocks noGrp="1"/>
          </p:cNvSpPr>
          <p:nvPr>
            <p:ph type="body" sz="quarter" idx="50"/>
          </p:nvPr>
        </p:nvSpPr>
        <p:spPr>
          <a:xfrm>
            <a:off x="912601" y="3815078"/>
            <a:ext cx="2814938" cy="194060"/>
          </a:xfrm>
        </p:spPr>
        <p:txBody>
          <a:bodyPr lIns="0" r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64" name="Phone No 2"/>
          <p:cNvSpPr>
            <a:spLocks noGrp="1"/>
          </p:cNvSpPr>
          <p:nvPr>
            <p:ph type="body" sz="quarter" idx="49"/>
          </p:nvPr>
        </p:nvSpPr>
        <p:spPr>
          <a:xfrm>
            <a:off x="999001" y="3655448"/>
            <a:ext cx="1702691" cy="124200"/>
          </a:xfrm>
        </p:spPr>
        <p:txBody>
          <a:bodyPr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66" name="T2"/>
          <p:cNvSpPr txBox="1"/>
          <p:nvPr userDrawn="1"/>
        </p:nvSpPr>
        <p:spPr>
          <a:xfrm>
            <a:off x="912600" y="3593348"/>
            <a:ext cx="38472" cy="248400"/>
          </a:xfrm>
          <a:prstGeom prst="rect">
            <a:avLst/>
          </a:prstGeom>
          <a:noFill/>
        </p:spPr>
        <p:txBody>
          <a:bodyPr wrap="none" lIns="0" rIns="0" rtlCol="0" anchor="ctr" anchorCtr="0">
            <a:noAutofit/>
          </a:bodyPr>
          <a:lstStyle/>
          <a:p>
            <a:r>
              <a:rPr lang="en-GB" sz="750" dirty="0" smtClean="0">
                <a:solidFill>
                  <a:srgbClr val="557630"/>
                </a:solidFill>
                <a:latin typeface="Calibri"/>
              </a:rPr>
              <a:t>T</a:t>
            </a:r>
            <a:endParaRPr lang="en-GB" sz="750" dirty="0">
              <a:solidFill>
                <a:srgbClr val="557630"/>
              </a:solidFill>
              <a:latin typeface="Calibri"/>
            </a:endParaRPr>
          </a:p>
        </p:txBody>
      </p:sp>
      <p:sp>
        <p:nvSpPr>
          <p:cNvPr id="68" name="Role Location 2"/>
          <p:cNvSpPr>
            <a:spLocks noGrp="1"/>
          </p:cNvSpPr>
          <p:nvPr>
            <p:ph type="body" sz="quarter" idx="52"/>
          </p:nvPr>
        </p:nvSpPr>
        <p:spPr>
          <a:xfrm>
            <a:off x="912600" y="3382904"/>
            <a:ext cx="4091642" cy="171173"/>
          </a:xfrm>
        </p:spPr>
        <p:txBody>
          <a:bodyPr lIns="0" rIns="0">
            <a:noAutofit/>
          </a:bodyPr>
          <a:lstStyle>
            <a:lvl1pPr marL="0" indent="0">
              <a:buNone/>
              <a:defRPr sz="750" b="0">
                <a:latin typeface="+mj-lt"/>
              </a:defRPr>
            </a:lvl1pPr>
          </a:lstStyle>
          <a:p>
            <a:pPr lvl="0"/>
            <a:r>
              <a:rPr lang="en-US" smtClean="0"/>
              <a:t>Click to edit Master text styles</a:t>
            </a:r>
          </a:p>
        </p:txBody>
      </p:sp>
      <p:sp>
        <p:nvSpPr>
          <p:cNvPr id="67" name="Lawyer Name 2"/>
          <p:cNvSpPr>
            <a:spLocks noGrp="1"/>
          </p:cNvSpPr>
          <p:nvPr>
            <p:ph type="body" sz="quarter" idx="51"/>
          </p:nvPr>
        </p:nvSpPr>
        <p:spPr>
          <a:xfrm>
            <a:off x="912600" y="3139188"/>
            <a:ext cx="4091642" cy="154230"/>
          </a:xfrm>
        </p:spPr>
        <p:txBody>
          <a:bodyPr lIns="0" rIns="0">
            <a:noAutofit/>
          </a:bodyPr>
          <a:lstStyle>
            <a:lvl1pPr marL="0" indent="0">
              <a:buNone/>
              <a:defRPr sz="900" b="0">
                <a:latin typeface="+mj-lt"/>
              </a:defRPr>
            </a:lvl1pPr>
          </a:lstStyle>
          <a:p>
            <a:pPr lvl="0"/>
            <a:r>
              <a:rPr lang="en-US" smtClean="0"/>
              <a:t>Click to edit Master text styles</a:t>
            </a:r>
          </a:p>
        </p:txBody>
      </p:sp>
      <p:sp>
        <p:nvSpPr>
          <p:cNvPr id="63" name="Lawyer Picture 2"/>
          <p:cNvSpPr>
            <a:spLocks noGrp="1" noChangeAspect="1"/>
          </p:cNvSpPr>
          <p:nvPr>
            <p:ph type="pic" sz="quarter" idx="48"/>
          </p:nvPr>
        </p:nvSpPr>
        <p:spPr>
          <a:xfrm>
            <a:off x="213122" y="3156742"/>
            <a:ext cx="648000" cy="865394"/>
          </a:xfrm>
        </p:spPr>
        <p:txBody>
          <a:bodyPr>
            <a:noAutofit/>
          </a:bodyPr>
          <a:lstStyle>
            <a:lvl1pPr>
              <a:defRPr sz="750"/>
            </a:lvl1pPr>
          </a:lstStyle>
          <a:p>
            <a:r>
              <a:rPr lang="en-US" dirty="0" smtClean="0"/>
              <a:t>Click icon to add picture</a:t>
            </a:r>
            <a:endParaRPr lang="en-GB" dirty="0"/>
          </a:p>
        </p:txBody>
      </p:sp>
      <p:cxnSp>
        <p:nvCxnSpPr>
          <p:cNvPr id="60" name="Line between Bios"/>
          <p:cNvCxnSpPr/>
          <p:nvPr userDrawn="1"/>
        </p:nvCxnSpPr>
        <p:spPr>
          <a:xfrm flipH="1">
            <a:off x="216000" y="3072981"/>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5379244" y="2214847"/>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1" name="Social Media Heading 1"/>
          <p:cNvSpPr>
            <a:spLocks noGrp="1"/>
          </p:cNvSpPr>
          <p:nvPr>
            <p:ph type="body" sz="quarter" idx="56"/>
          </p:nvPr>
        </p:nvSpPr>
        <p:spPr>
          <a:xfrm>
            <a:off x="5391170" y="20764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37" name="Area of Focus Text 1"/>
          <p:cNvSpPr>
            <a:spLocks noGrp="1"/>
          </p:cNvSpPr>
          <p:nvPr>
            <p:ph type="body" sz="quarter" idx="45"/>
          </p:nvPr>
        </p:nvSpPr>
        <p:spPr>
          <a:xfrm>
            <a:off x="5379244" y="1344896"/>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0" name="Areas of Focus Heading 1"/>
          <p:cNvSpPr>
            <a:spLocks noGrp="1"/>
          </p:cNvSpPr>
          <p:nvPr>
            <p:ph type="body" sz="quarter" idx="55"/>
          </p:nvPr>
        </p:nvSpPr>
        <p:spPr>
          <a:xfrm>
            <a:off x="5391170" y="1185863"/>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5" name="Biography Text 1"/>
          <p:cNvSpPr>
            <a:spLocks noGrp="1"/>
          </p:cNvSpPr>
          <p:nvPr>
            <p:ph type="body" sz="quarter" idx="46"/>
          </p:nvPr>
        </p:nvSpPr>
        <p:spPr>
          <a:xfrm>
            <a:off x="213123" y="2114397"/>
            <a:ext cx="5011340" cy="869950"/>
          </a:xfrm>
        </p:spPr>
        <p:txBody>
          <a:bodyPr>
            <a:noAutofit/>
          </a:bodyPr>
          <a:lstStyle>
            <a:lvl1pPr marL="0" indent="0">
              <a:lnSpc>
                <a:spcPct val="110000"/>
              </a:lnSpc>
              <a:spcAft>
                <a:spcPts val="225"/>
              </a:spcAft>
              <a:buNone/>
              <a:defRPr sz="750"/>
            </a:lvl1pPr>
            <a:lvl2pPr marL="135731" indent="-135731">
              <a:lnSpc>
                <a:spcPct val="110000"/>
              </a:lnSpc>
              <a:spcAft>
                <a:spcPts val="225"/>
              </a:spcAft>
              <a:defRPr sz="750"/>
            </a:lvl2pPr>
            <a:lvl3pPr marL="271463" indent="-135731">
              <a:lnSpc>
                <a:spcPct val="110000"/>
              </a:lnSpc>
              <a:spcAft>
                <a:spcPts val="225"/>
              </a:spcAft>
              <a:defRPr sz="750"/>
            </a:lvl3pPr>
            <a:lvl4pPr marL="401241" indent="-135731">
              <a:lnSpc>
                <a:spcPct val="110000"/>
              </a:lnSpc>
              <a:spcAft>
                <a:spcPts val="225"/>
              </a:spcAft>
              <a:tabLst>
                <a:tab pos="271463" algn="l"/>
              </a:tabLst>
              <a:defRPr sz="750"/>
            </a:lvl4pPr>
            <a:lvl5pPr marL="536972" indent="-135731">
              <a:lnSpc>
                <a:spcPct val="110000"/>
              </a:lnSpc>
              <a:spcAft>
                <a:spcPts val="225"/>
              </a:spcAft>
              <a:tabLst>
                <a:tab pos="271463" algn="l"/>
              </a:tabLst>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0" name="Email 1"/>
          <p:cNvSpPr>
            <a:spLocks noGrp="1"/>
          </p:cNvSpPr>
          <p:nvPr>
            <p:ph type="body" sz="quarter" idx="13"/>
          </p:nvPr>
        </p:nvSpPr>
        <p:spPr>
          <a:xfrm>
            <a:off x="912601" y="1848257"/>
            <a:ext cx="2814938" cy="194060"/>
          </a:xfrm>
        </p:spPr>
        <p:txBody>
          <a:bodyPr lIns="0" r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29" name="Phone No 1"/>
          <p:cNvSpPr>
            <a:spLocks noGrp="1"/>
          </p:cNvSpPr>
          <p:nvPr>
            <p:ph type="body" sz="quarter" idx="12"/>
          </p:nvPr>
        </p:nvSpPr>
        <p:spPr>
          <a:xfrm>
            <a:off x="999001" y="1688627"/>
            <a:ext cx="1702691" cy="124200"/>
          </a:xfrm>
        </p:spPr>
        <p:txBody>
          <a:bodyPr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31" name="T1"/>
          <p:cNvSpPr txBox="1"/>
          <p:nvPr userDrawn="1"/>
        </p:nvSpPr>
        <p:spPr>
          <a:xfrm>
            <a:off x="912600" y="1626527"/>
            <a:ext cx="38472" cy="248400"/>
          </a:xfrm>
          <a:prstGeom prst="rect">
            <a:avLst/>
          </a:prstGeom>
          <a:noFill/>
        </p:spPr>
        <p:txBody>
          <a:bodyPr wrap="none" lIns="0" rIns="0" rtlCol="0" anchor="ctr" anchorCtr="0">
            <a:noAutofit/>
          </a:bodyPr>
          <a:lstStyle/>
          <a:p>
            <a:r>
              <a:rPr lang="en-GB" sz="750" dirty="0" smtClean="0">
                <a:solidFill>
                  <a:srgbClr val="557630"/>
                </a:solidFill>
                <a:latin typeface="Calibri"/>
              </a:rPr>
              <a:t>T</a:t>
            </a:r>
            <a:endParaRPr lang="en-GB" sz="750" dirty="0">
              <a:solidFill>
                <a:srgbClr val="557630"/>
              </a:solidFill>
              <a:latin typeface="Calibri"/>
            </a:endParaRPr>
          </a:p>
        </p:txBody>
      </p:sp>
      <p:sp>
        <p:nvSpPr>
          <p:cNvPr id="33" name="Role Location 1"/>
          <p:cNvSpPr>
            <a:spLocks noGrp="1"/>
          </p:cNvSpPr>
          <p:nvPr>
            <p:ph type="body" sz="quarter" idx="19"/>
          </p:nvPr>
        </p:nvSpPr>
        <p:spPr>
          <a:xfrm>
            <a:off x="912600" y="1416083"/>
            <a:ext cx="4091642" cy="171173"/>
          </a:xfrm>
        </p:spPr>
        <p:txBody>
          <a:bodyPr lIns="0" rIns="0">
            <a:noAutofit/>
          </a:bodyPr>
          <a:lstStyle>
            <a:lvl1pPr marL="0" indent="0">
              <a:buNone/>
              <a:defRPr sz="750" b="0">
                <a:latin typeface="+mj-lt"/>
              </a:defRPr>
            </a:lvl1pPr>
          </a:lstStyle>
          <a:p>
            <a:pPr lvl="0"/>
            <a:r>
              <a:rPr lang="en-US" smtClean="0"/>
              <a:t>Click to edit Master text styles</a:t>
            </a:r>
          </a:p>
        </p:txBody>
      </p:sp>
      <p:sp>
        <p:nvSpPr>
          <p:cNvPr id="32" name="Lawyer Name 1"/>
          <p:cNvSpPr>
            <a:spLocks noGrp="1"/>
          </p:cNvSpPr>
          <p:nvPr>
            <p:ph type="body" sz="quarter" idx="17"/>
          </p:nvPr>
        </p:nvSpPr>
        <p:spPr>
          <a:xfrm>
            <a:off x="912600" y="1172367"/>
            <a:ext cx="4091642" cy="154230"/>
          </a:xfrm>
        </p:spPr>
        <p:txBody>
          <a:bodyPr lIns="0" rIns="0">
            <a:noAutofit/>
          </a:bodyPr>
          <a:lstStyle>
            <a:lvl1pPr marL="0" indent="0">
              <a:buNone/>
              <a:defRPr sz="900" b="0">
                <a:latin typeface="+mj-lt"/>
              </a:defRPr>
            </a:lvl1pPr>
          </a:lstStyle>
          <a:p>
            <a:pPr lvl="0"/>
            <a:r>
              <a:rPr lang="en-US" smtClean="0"/>
              <a:t>Click to edit Master text styles</a:t>
            </a:r>
          </a:p>
        </p:txBody>
      </p:sp>
      <p:sp>
        <p:nvSpPr>
          <p:cNvPr id="28" name="Lawyer Picture 1"/>
          <p:cNvSpPr>
            <a:spLocks noGrp="1" noChangeAspect="1"/>
          </p:cNvSpPr>
          <p:nvPr>
            <p:ph type="pic" sz="quarter" idx="11"/>
          </p:nvPr>
        </p:nvSpPr>
        <p:spPr>
          <a:xfrm>
            <a:off x="213122" y="1189921"/>
            <a:ext cx="648000" cy="865394"/>
          </a:xfrm>
        </p:spPr>
        <p:txBody>
          <a:bodyPr>
            <a:noAutofit/>
          </a:bodyPr>
          <a:lstStyle>
            <a:lvl1pPr>
              <a:defRPr sz="750"/>
            </a:lvl1pPr>
          </a:lstStyle>
          <a:p>
            <a:r>
              <a:rPr lang="en-US" dirty="0" smtClean="0"/>
              <a:t>Click icon to add picture</a:t>
            </a:r>
            <a:endParaRPr lang="en-GB" dirty="0"/>
          </a:p>
        </p:txBody>
      </p:sp>
      <p:sp>
        <p:nvSpPr>
          <p:cNvPr id="26" name="Slide Subtitle"/>
          <p:cNvSpPr>
            <a:spLocks noGrp="1"/>
          </p:cNvSpPr>
          <p:nvPr>
            <p:ph type="body" sz="quarter" idx="16"/>
          </p:nvPr>
        </p:nvSpPr>
        <p:spPr>
          <a:xfrm>
            <a:off x="213123" y="735013"/>
            <a:ext cx="4419748" cy="446400"/>
          </a:xfrm>
        </p:spPr>
        <p:txBody>
          <a:bodyPr>
            <a:normAutofit/>
          </a:bodyPr>
          <a:lstStyle>
            <a:lvl1pPr marL="0" indent="0">
              <a:buNone/>
              <a:defRPr sz="1800" b="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34" name="Slide Title"/>
          <p:cNvSpPr>
            <a:spLocks noGrp="1"/>
          </p:cNvSpPr>
          <p:nvPr>
            <p:ph type="title"/>
          </p:nvPr>
        </p:nvSpPr>
        <p:spPr>
          <a:xfrm>
            <a:off x="216000" y="288000"/>
            <a:ext cx="6426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40210952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2430249" y="1338262"/>
            <a:ext cx="4211751"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Left Small"/>
          <p:cNvSpPr>
            <a:spLocks noGrp="1"/>
          </p:cNvSpPr>
          <p:nvPr>
            <p:ph sz="quarter" idx="12"/>
          </p:nvPr>
        </p:nvSpPr>
        <p:spPr>
          <a:xfrm>
            <a:off x="216000" y="1338262"/>
            <a:ext cx="1998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04919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2430249" y="1705970"/>
            <a:ext cx="4211751" cy="3196230"/>
          </a:xfrm>
        </p:spPr>
        <p:txBody>
          <a:bodyPr/>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Right Large"/>
          <p:cNvSpPr>
            <a:spLocks noGrp="1"/>
          </p:cNvSpPr>
          <p:nvPr>
            <p:ph type="body" sz="quarter" idx="17"/>
          </p:nvPr>
        </p:nvSpPr>
        <p:spPr>
          <a:xfrm>
            <a:off x="2430249" y="1338262"/>
            <a:ext cx="4211751"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6" name="Content Left Small"/>
          <p:cNvSpPr>
            <a:spLocks noGrp="1"/>
          </p:cNvSpPr>
          <p:nvPr>
            <p:ph sz="quarter" idx="12"/>
          </p:nvPr>
        </p:nvSpPr>
        <p:spPr>
          <a:xfrm>
            <a:off x="216000" y="1705970"/>
            <a:ext cx="1998000" cy="3196230"/>
          </a:xfrm>
        </p:spPr>
        <p:txBody>
          <a:bodyPr/>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Small"/>
          <p:cNvSpPr>
            <a:spLocks noGrp="1"/>
          </p:cNvSpPr>
          <p:nvPr>
            <p:ph type="body" sz="quarter" idx="15"/>
          </p:nvPr>
        </p:nvSpPr>
        <p:spPr>
          <a:xfrm>
            <a:off x="216000" y="1338262"/>
            <a:ext cx="1998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917138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4644497" y="1338262"/>
            <a:ext cx="1998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Left Large"/>
          <p:cNvSpPr>
            <a:spLocks noGrp="1"/>
          </p:cNvSpPr>
          <p:nvPr>
            <p:ph sz="quarter" idx="16"/>
          </p:nvPr>
        </p:nvSpPr>
        <p:spPr>
          <a:xfrm>
            <a:off x="216000" y="1338262"/>
            <a:ext cx="4212249"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405881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4644497" y="1705970"/>
            <a:ext cx="1998000" cy="3196230"/>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Small"/>
          <p:cNvSpPr>
            <a:spLocks noGrp="1"/>
          </p:cNvSpPr>
          <p:nvPr>
            <p:ph type="body" sz="quarter" idx="19"/>
          </p:nvPr>
        </p:nvSpPr>
        <p:spPr>
          <a:xfrm>
            <a:off x="4644497" y="1338262"/>
            <a:ext cx="1998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12" name="Content Left Large"/>
          <p:cNvSpPr>
            <a:spLocks noGrp="1"/>
          </p:cNvSpPr>
          <p:nvPr>
            <p:ph sz="quarter" idx="16"/>
          </p:nvPr>
        </p:nvSpPr>
        <p:spPr>
          <a:xfrm>
            <a:off x="216000" y="1705970"/>
            <a:ext cx="4212249" cy="3196230"/>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Left Large"/>
          <p:cNvSpPr>
            <a:spLocks noGrp="1"/>
          </p:cNvSpPr>
          <p:nvPr>
            <p:ph type="body" sz="quarter" idx="17"/>
          </p:nvPr>
        </p:nvSpPr>
        <p:spPr>
          <a:xfrm>
            <a:off x="216000" y="1338262"/>
            <a:ext cx="4212249"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060552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73776" y="989945"/>
            <a:ext cx="2110631" cy="660400"/>
          </a:xfrm>
        </p:spPr>
        <p:txBody>
          <a:bodyPr/>
          <a:lstStyle>
            <a:lvl1pPr marL="0" indent="0">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373775" y="505884"/>
            <a:ext cx="2362264" cy="4464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4905564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449066" y="1412657"/>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4451231" y="857297"/>
            <a:ext cx="2108466"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3792295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295447" y="4069593"/>
            <a:ext cx="2110631" cy="660400"/>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297612" y="3514233"/>
            <a:ext cx="2108466"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19499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4698000" y="1338262"/>
            <a:ext cx="1944000" cy="3488919"/>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Middle"/>
          <p:cNvSpPr>
            <a:spLocks noGrp="1"/>
          </p:cNvSpPr>
          <p:nvPr>
            <p:ph sz="quarter" idx="16"/>
          </p:nvPr>
        </p:nvSpPr>
        <p:spPr>
          <a:xfrm>
            <a:off x="2457000" y="1338262"/>
            <a:ext cx="1944000" cy="3467654"/>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16000" y="1338262"/>
            <a:ext cx="1944000" cy="3467654"/>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569032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4449066" y="3543381"/>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5" name="Section Divider Title"/>
          <p:cNvSpPr>
            <a:spLocks noGrp="1"/>
          </p:cNvSpPr>
          <p:nvPr>
            <p:ph type="title"/>
          </p:nvPr>
        </p:nvSpPr>
        <p:spPr>
          <a:xfrm>
            <a:off x="4451231" y="2988021"/>
            <a:ext cx="2108466"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2950265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272388" y="938204"/>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Title"/>
          <p:cNvSpPr>
            <a:spLocks noGrp="1"/>
          </p:cNvSpPr>
          <p:nvPr>
            <p:ph type="title"/>
          </p:nvPr>
        </p:nvSpPr>
        <p:spPr>
          <a:xfrm>
            <a:off x="323491" y="382844"/>
            <a:ext cx="305952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8764798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323491" y="938204"/>
            <a:ext cx="6288656" cy="1804996"/>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323491" y="382844"/>
            <a:ext cx="6282187"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8066655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6851233" cy="5143500"/>
          </a:xfrm>
          <a:prstGeom prst="rect">
            <a:avLst/>
          </a:prstGeom>
        </p:spPr>
      </p:pic>
      <p:sp>
        <p:nvSpPr>
          <p:cNvPr id="3" name="Cobranding Logo"/>
          <p:cNvSpPr>
            <a:spLocks noGrp="1"/>
          </p:cNvSpPr>
          <p:nvPr>
            <p:ph type="pic" sz="quarter" idx="12" hasCustomPrompt="1"/>
          </p:nvPr>
        </p:nvSpPr>
        <p:spPr>
          <a:xfrm>
            <a:off x="433388" y="1785939"/>
            <a:ext cx="1850231" cy="1216025"/>
          </a:xfrm>
        </p:spPr>
        <p:txBody>
          <a:bodyPr/>
          <a:lstStyle>
            <a:lvl1pPr marL="0" indent="0">
              <a:buFontTx/>
              <a:buNone/>
              <a:defRPr/>
            </a:lvl1pPr>
          </a:lstStyle>
          <a:p>
            <a:r>
              <a:rPr lang="en-GB" dirty="0" smtClean="0"/>
              <a:t>Cobranding</a:t>
            </a:r>
            <a:endParaRPr lang="en-GB" dirty="0"/>
          </a:p>
        </p:txBody>
      </p:sp>
      <p:sp>
        <p:nvSpPr>
          <p:cNvPr id="10" name="OurLogo"/>
          <p:cNvSpPr>
            <a:spLocks noGrp="1" noChangeAspect="1"/>
          </p:cNvSpPr>
          <p:nvPr>
            <p:ph type="pic" sz="quarter" idx="13"/>
          </p:nvPr>
        </p:nvSpPr>
        <p:spPr>
          <a:xfrm>
            <a:off x="432000" y="576000"/>
            <a:ext cx="621000" cy="828000"/>
          </a:xfrm>
        </p:spPr>
        <p:txBody>
          <a:bodyPr/>
          <a:lstStyle>
            <a:lvl1pPr marL="0" indent="0">
              <a:buNone/>
              <a:defRPr/>
            </a:lvl1pPr>
          </a:lstStyle>
          <a:p>
            <a:r>
              <a:rPr lang="en-US" dirty="0" smtClean="0"/>
              <a:t>Click icon to add picture</a:t>
            </a:r>
            <a:endParaRPr lang="en-GB" dirty="0"/>
          </a:p>
        </p:txBody>
      </p:sp>
      <p:sp>
        <p:nvSpPr>
          <p:cNvPr id="5" name="Cover Additional Title"/>
          <p:cNvSpPr>
            <a:spLocks noGrp="1"/>
          </p:cNvSpPr>
          <p:nvPr>
            <p:ph type="body" sz="quarter" idx="11"/>
          </p:nvPr>
        </p:nvSpPr>
        <p:spPr>
          <a:xfrm>
            <a:off x="431999" y="4082726"/>
            <a:ext cx="3780000" cy="686125"/>
          </a:xfrm>
        </p:spPr>
        <p:txBody>
          <a:bodyPr>
            <a:normAutofit/>
          </a:bodyPr>
          <a:lstStyle>
            <a:lvl1pPr marL="0" indent="0" algn="l">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9" name="Cover Subtitle"/>
          <p:cNvSpPr>
            <a:spLocks noGrp="1"/>
          </p:cNvSpPr>
          <p:nvPr>
            <p:ph type="body" sz="quarter" idx="10"/>
          </p:nvPr>
        </p:nvSpPr>
        <p:spPr>
          <a:xfrm>
            <a:off x="431999" y="3646480"/>
            <a:ext cx="3780000" cy="430213"/>
          </a:xfrm>
        </p:spPr>
        <p:txBody>
          <a:bodyPr>
            <a:noAutofit/>
          </a:bodyPr>
          <a:lstStyle>
            <a:lvl1pPr marL="0" indent="0">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7" name="Cover Title"/>
          <p:cNvSpPr>
            <a:spLocks noGrp="1"/>
          </p:cNvSpPr>
          <p:nvPr>
            <p:ph type="title"/>
          </p:nvPr>
        </p:nvSpPr>
        <p:spPr>
          <a:xfrm>
            <a:off x="432000" y="3199302"/>
            <a:ext cx="4792463" cy="446400"/>
          </a:xfrm>
        </p:spPr>
        <p:txBody>
          <a:bodyPr anchor="b" anchorCtr="0">
            <a:noAutofit/>
          </a:bodyPr>
          <a:lstStyle>
            <a:lvl1pPr>
              <a:defRPr sz="2400"/>
            </a:lvl1pPr>
          </a:lstStyle>
          <a:p>
            <a:r>
              <a:rPr lang="en-US" smtClean="0"/>
              <a:t>Click to edit Master title style</a:t>
            </a:r>
            <a:endParaRPr lang="en-GB" dirty="0"/>
          </a:p>
        </p:txBody>
      </p:sp>
    </p:spTree>
    <p:extLst>
      <p:ext uri="{BB962C8B-B14F-4D97-AF65-F5344CB8AC3E}">
        <p14:creationId xmlns:p14="http://schemas.microsoft.com/office/powerpoint/2010/main" val="35682786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6851233" cy="5143500"/>
          </a:xfrm>
          <a:prstGeom prst="rect">
            <a:avLst/>
          </a:prstGeom>
        </p:spPr>
      </p:pic>
      <p:sp>
        <p:nvSpPr>
          <p:cNvPr id="10" name="Cobranding Logo"/>
          <p:cNvSpPr>
            <a:spLocks noGrp="1"/>
          </p:cNvSpPr>
          <p:nvPr>
            <p:ph type="pic" sz="quarter" idx="12" hasCustomPrompt="1"/>
          </p:nvPr>
        </p:nvSpPr>
        <p:spPr>
          <a:xfrm>
            <a:off x="433388"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3"/>
          </p:nvPr>
        </p:nvSpPr>
        <p:spPr>
          <a:xfrm>
            <a:off x="432000" y="576000"/>
            <a:ext cx="621000" cy="828000"/>
          </a:xfrm>
        </p:spPr>
        <p:txBody>
          <a:bodyPr/>
          <a:lstStyle>
            <a:lvl1pPr marL="0" indent="0">
              <a:buNone/>
              <a:defRPr/>
            </a:lvl1pPr>
          </a:lstStyle>
          <a:p>
            <a:r>
              <a:rPr lang="en-US" dirty="0" smtClean="0"/>
              <a:t>Click icon to add picture</a:t>
            </a:r>
            <a:endParaRPr lang="en-GB" dirty="0"/>
          </a:p>
        </p:txBody>
      </p:sp>
      <p:sp>
        <p:nvSpPr>
          <p:cNvPr id="13" name="Cover Additional Title"/>
          <p:cNvSpPr>
            <a:spLocks noGrp="1"/>
          </p:cNvSpPr>
          <p:nvPr>
            <p:ph type="body" sz="quarter" idx="11"/>
          </p:nvPr>
        </p:nvSpPr>
        <p:spPr>
          <a:xfrm>
            <a:off x="431999" y="4082726"/>
            <a:ext cx="3780000" cy="686125"/>
          </a:xfrm>
        </p:spPr>
        <p:txBody>
          <a:bodyPr>
            <a:normAutofit/>
          </a:bodyPr>
          <a:lstStyle>
            <a:lvl1pPr marL="0" indent="0" algn="l">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2" name="Cover Subtitle"/>
          <p:cNvSpPr>
            <a:spLocks noGrp="1"/>
          </p:cNvSpPr>
          <p:nvPr>
            <p:ph type="body" sz="quarter" idx="10"/>
          </p:nvPr>
        </p:nvSpPr>
        <p:spPr>
          <a:xfrm>
            <a:off x="431999" y="3646480"/>
            <a:ext cx="3780000" cy="430213"/>
          </a:xfrm>
        </p:spPr>
        <p:txBody>
          <a:bodyPr>
            <a:noAutofit/>
          </a:bodyPr>
          <a:lstStyle>
            <a:lvl1pPr marL="0" indent="0">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Title"/>
          <p:cNvSpPr>
            <a:spLocks noGrp="1"/>
          </p:cNvSpPr>
          <p:nvPr>
            <p:ph type="title"/>
          </p:nvPr>
        </p:nvSpPr>
        <p:spPr>
          <a:xfrm>
            <a:off x="432000" y="3199302"/>
            <a:ext cx="4792463" cy="446400"/>
          </a:xfrm>
        </p:spPr>
        <p:txBody>
          <a:bodyPr anchor="b" anchorCtr="0">
            <a:noAutofit/>
          </a:bodyPr>
          <a:lstStyle>
            <a:lvl1pPr>
              <a:defRPr sz="2400"/>
            </a:lvl1pPr>
          </a:lstStyle>
          <a:p>
            <a:r>
              <a:rPr lang="en-US" smtClean="0"/>
              <a:t>Click to edit Master title style</a:t>
            </a:r>
            <a:endParaRPr lang="en-GB" dirty="0"/>
          </a:p>
        </p:txBody>
      </p:sp>
    </p:spTree>
    <p:extLst>
      <p:ext uri="{BB962C8B-B14F-4D97-AF65-F5344CB8AC3E}">
        <p14:creationId xmlns:p14="http://schemas.microsoft.com/office/powerpoint/2010/main" val="18188942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 y="0"/>
            <a:ext cx="6851233" cy="5143500"/>
          </a:xfrm>
          <a:prstGeom prst="rect">
            <a:avLst/>
          </a:prstGeom>
        </p:spPr>
      </p:pic>
      <p:sp>
        <p:nvSpPr>
          <p:cNvPr id="10" name="Cobranding Logo"/>
          <p:cNvSpPr>
            <a:spLocks noGrp="1"/>
          </p:cNvSpPr>
          <p:nvPr>
            <p:ph type="pic" sz="quarter" idx="13" hasCustomPrompt="1"/>
          </p:nvPr>
        </p:nvSpPr>
        <p:spPr>
          <a:xfrm>
            <a:off x="4556763"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5778000" y="576000"/>
            <a:ext cx="621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2610915" y="4082726"/>
            <a:ext cx="3796079" cy="686125"/>
          </a:xfrm>
        </p:spPr>
        <p:txBody>
          <a:bodyPr>
            <a:normAutofit/>
          </a:bodyPr>
          <a:lstStyle>
            <a:lvl1pPr marL="0" indent="0" algn="r">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2610915" y="3636125"/>
            <a:ext cx="3796079" cy="430213"/>
          </a:xfrm>
        </p:spPr>
        <p:txBody>
          <a:bodyPr>
            <a:noAutofit/>
          </a:bodyPr>
          <a:lstStyle>
            <a:lvl1pPr marL="0" indent="0" algn="r">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358661" y="3180321"/>
            <a:ext cx="5048086" cy="446400"/>
          </a:xfrm>
        </p:spPr>
        <p:txBody>
          <a:bodyPr anchor="b" anchorCtr="0">
            <a:noAutofit/>
          </a:bodyPr>
          <a:lstStyle>
            <a:lvl1pPr algn="r">
              <a:defRPr sz="2400"/>
            </a:lvl1pPr>
          </a:lstStyle>
          <a:p>
            <a:r>
              <a:rPr lang="en-US" smtClean="0"/>
              <a:t>Click to edit Master title style</a:t>
            </a:r>
            <a:endParaRPr lang="en-GB" dirty="0"/>
          </a:p>
        </p:txBody>
      </p:sp>
    </p:spTree>
    <p:extLst>
      <p:ext uri="{BB962C8B-B14F-4D97-AF65-F5344CB8AC3E}">
        <p14:creationId xmlns:p14="http://schemas.microsoft.com/office/powerpoint/2010/main" val="29407827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ready for Picture">
    <p:spTree>
      <p:nvGrpSpPr>
        <p:cNvPr id="1" name=""/>
        <p:cNvGrpSpPr/>
        <p:nvPr/>
      </p:nvGrpSpPr>
      <p:grpSpPr>
        <a:xfrm>
          <a:off x="0" y="0"/>
          <a:ext cx="0" cy="0"/>
          <a:chOff x="0" y="0"/>
          <a:chExt cx="0" cy="0"/>
        </a:xfrm>
      </p:grpSpPr>
      <p:sp>
        <p:nvSpPr>
          <p:cNvPr id="10" name="Cobranding Logo"/>
          <p:cNvSpPr>
            <a:spLocks noGrp="1"/>
          </p:cNvSpPr>
          <p:nvPr>
            <p:ph type="pic" sz="quarter" idx="13" hasCustomPrompt="1"/>
          </p:nvPr>
        </p:nvSpPr>
        <p:spPr>
          <a:xfrm>
            <a:off x="4556763"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5778000" y="576000"/>
            <a:ext cx="621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2610915" y="4082726"/>
            <a:ext cx="3796079" cy="686125"/>
          </a:xfrm>
        </p:spPr>
        <p:txBody>
          <a:bodyPr>
            <a:normAutofit/>
          </a:bodyPr>
          <a:lstStyle>
            <a:lvl1pPr marL="0" indent="0" algn="r">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2610915" y="3636125"/>
            <a:ext cx="3796079" cy="430213"/>
          </a:xfrm>
        </p:spPr>
        <p:txBody>
          <a:bodyPr>
            <a:noAutofit/>
          </a:bodyPr>
          <a:lstStyle>
            <a:lvl1pPr marL="0" indent="0" algn="r">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358661" y="3180321"/>
            <a:ext cx="5048086" cy="446400"/>
          </a:xfrm>
        </p:spPr>
        <p:txBody>
          <a:bodyPr anchor="b" anchorCtr="0">
            <a:noAutofit/>
          </a:bodyPr>
          <a:lstStyle>
            <a:lvl1pPr algn="r">
              <a:defRPr sz="2400"/>
            </a:lvl1pPr>
          </a:lstStyle>
          <a:p>
            <a:r>
              <a:rPr lang="en-US" smtClean="0"/>
              <a:t>Click to edit Master title style</a:t>
            </a:r>
            <a:endParaRPr lang="en-GB" dirty="0"/>
          </a:p>
        </p:txBody>
      </p:sp>
    </p:spTree>
    <p:extLst>
      <p:ext uri="{BB962C8B-B14F-4D97-AF65-F5344CB8AC3E}">
        <p14:creationId xmlns:p14="http://schemas.microsoft.com/office/powerpoint/2010/main" val="9801625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16000" y="900000"/>
            <a:ext cx="6426000" cy="3937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7829460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4858685" y="2410933"/>
            <a:ext cx="1783316" cy="1874881"/>
          </a:xfrm>
        </p:spPr>
        <p:txBody>
          <a:bodyPr lIns="0" rIns="0" anchor="ctr" anchorCtr="0">
            <a:normAutofit/>
          </a:bodyPr>
          <a:lstStyle>
            <a:lvl1pPr marL="0" indent="0">
              <a:spcAft>
                <a:spcPts val="450"/>
              </a:spcAft>
              <a:buNone/>
              <a:defRPr sz="15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9" name="Quote Source"/>
          <p:cNvSpPr>
            <a:spLocks noGrp="1"/>
          </p:cNvSpPr>
          <p:nvPr>
            <p:ph type="body" sz="quarter" idx="14"/>
          </p:nvPr>
        </p:nvSpPr>
        <p:spPr>
          <a:xfrm>
            <a:off x="5172119" y="4304244"/>
            <a:ext cx="1469882" cy="539701"/>
          </a:xfrm>
        </p:spPr>
        <p:txBody>
          <a:bodyPr lIns="0" rIns="0">
            <a:noAutofit/>
          </a:bodyPr>
          <a:lstStyle>
            <a:lvl1pPr marL="0" indent="0" algn="r">
              <a:spcAft>
                <a:spcPts val="0"/>
              </a:spcAft>
              <a:buNone/>
              <a:defRPr sz="105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16001" y="900000"/>
            <a:ext cx="4123910"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smtClean="0"/>
              <a:t>Click to edit Master title style</a:t>
            </a:r>
            <a:endParaRPr lang="en-GB"/>
          </a:p>
        </p:txBody>
      </p:sp>
    </p:spTree>
    <p:extLst>
      <p:ext uri="{BB962C8B-B14F-4D97-AF65-F5344CB8AC3E}">
        <p14:creationId xmlns:p14="http://schemas.microsoft.com/office/powerpoint/2010/main" val="21466533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5172119" y="4304244"/>
            <a:ext cx="1469882" cy="539701"/>
          </a:xfrm>
        </p:spPr>
        <p:txBody>
          <a:bodyPr lIns="0" rIns="0">
            <a:noAutofit/>
          </a:bodyPr>
          <a:lstStyle>
            <a:lvl1pPr marL="0" indent="0" algn="r">
              <a:spcAft>
                <a:spcPts val="0"/>
              </a:spcAft>
              <a:buNone/>
              <a:defRPr sz="105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Quote Text"/>
          <p:cNvSpPr>
            <a:spLocks noGrp="1"/>
          </p:cNvSpPr>
          <p:nvPr>
            <p:ph type="body" sz="quarter" idx="13"/>
          </p:nvPr>
        </p:nvSpPr>
        <p:spPr>
          <a:xfrm>
            <a:off x="4858685" y="2410933"/>
            <a:ext cx="1783316" cy="1874881"/>
          </a:xfrm>
        </p:spPr>
        <p:txBody>
          <a:bodyPr lIns="0" rIns="0" anchor="ctr" anchorCtr="0">
            <a:normAutofit/>
          </a:bodyPr>
          <a:lstStyle>
            <a:lvl1pPr marL="0" indent="0">
              <a:spcAft>
                <a:spcPts val="450"/>
              </a:spcAft>
              <a:buNone/>
              <a:defRPr sz="15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16001" y="900000"/>
            <a:ext cx="4123910"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3377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1"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4644497" y="1705970"/>
            <a:ext cx="1971000" cy="3131844"/>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p:cNvSpPr>
            <a:spLocks noGrp="1"/>
          </p:cNvSpPr>
          <p:nvPr>
            <p:ph type="body" sz="quarter" idx="19"/>
          </p:nvPr>
        </p:nvSpPr>
        <p:spPr>
          <a:xfrm>
            <a:off x="4644497"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12" name="Content Middle"/>
          <p:cNvSpPr>
            <a:spLocks noGrp="1"/>
          </p:cNvSpPr>
          <p:nvPr>
            <p:ph sz="quarter" idx="16"/>
          </p:nvPr>
        </p:nvSpPr>
        <p:spPr>
          <a:xfrm>
            <a:off x="2430249" y="1705971"/>
            <a:ext cx="1971000" cy="3142477"/>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Middle"/>
          <p:cNvSpPr>
            <a:spLocks noGrp="1"/>
          </p:cNvSpPr>
          <p:nvPr>
            <p:ph type="body" sz="quarter" idx="17"/>
          </p:nvPr>
        </p:nvSpPr>
        <p:spPr>
          <a:xfrm>
            <a:off x="2427868"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6" name="Content Left"/>
          <p:cNvSpPr>
            <a:spLocks noGrp="1"/>
          </p:cNvSpPr>
          <p:nvPr>
            <p:ph sz="quarter" idx="12"/>
          </p:nvPr>
        </p:nvSpPr>
        <p:spPr>
          <a:xfrm>
            <a:off x="216000" y="1705971"/>
            <a:ext cx="1971000" cy="3142477"/>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p:cNvSpPr>
            <a:spLocks noGrp="1"/>
          </p:cNvSpPr>
          <p:nvPr>
            <p:ph type="body" sz="quarter" idx="15"/>
          </p:nvPr>
        </p:nvSpPr>
        <p:spPr>
          <a:xfrm>
            <a:off x="213619"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955285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16000" y="1346401"/>
            <a:ext cx="6426000" cy="3480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743388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3591000" y="1346400"/>
            <a:ext cx="3051000" cy="34914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16000" y="1346400"/>
            <a:ext cx="3051000" cy="3491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086263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3591000" y="1338262"/>
            <a:ext cx="3051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9" name="Column Title Left"/>
          <p:cNvSpPr>
            <a:spLocks noGrp="1"/>
          </p:cNvSpPr>
          <p:nvPr>
            <p:ph type="body" sz="quarter" idx="15"/>
          </p:nvPr>
        </p:nvSpPr>
        <p:spPr>
          <a:xfrm>
            <a:off x="216000" y="1338262"/>
            <a:ext cx="3051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14" name="Content Left"/>
          <p:cNvSpPr>
            <a:spLocks noGrp="1"/>
          </p:cNvSpPr>
          <p:nvPr>
            <p:ph sz="quarter" idx="12"/>
          </p:nvPr>
        </p:nvSpPr>
        <p:spPr>
          <a:xfrm>
            <a:off x="216000" y="1706400"/>
            <a:ext cx="3051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Left"/>
          <p:cNvSpPr>
            <a:spLocks noGrp="1"/>
          </p:cNvSpPr>
          <p:nvPr>
            <p:ph sz="quarter" idx="18"/>
          </p:nvPr>
        </p:nvSpPr>
        <p:spPr>
          <a:xfrm>
            <a:off x="3591000" y="1706400"/>
            <a:ext cx="3051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768114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4698000" y="1338262"/>
            <a:ext cx="1944000" cy="3488919"/>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Middle"/>
          <p:cNvSpPr>
            <a:spLocks noGrp="1"/>
          </p:cNvSpPr>
          <p:nvPr>
            <p:ph sz="quarter" idx="16"/>
          </p:nvPr>
        </p:nvSpPr>
        <p:spPr>
          <a:xfrm>
            <a:off x="2457000" y="1338262"/>
            <a:ext cx="1944000" cy="3467654"/>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16000" y="1338262"/>
            <a:ext cx="1944000" cy="3467654"/>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758654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1"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4644497" y="1705970"/>
            <a:ext cx="1971000" cy="3131844"/>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p:cNvSpPr>
            <a:spLocks noGrp="1"/>
          </p:cNvSpPr>
          <p:nvPr>
            <p:ph type="body" sz="quarter" idx="19"/>
          </p:nvPr>
        </p:nvSpPr>
        <p:spPr>
          <a:xfrm>
            <a:off x="4644497"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12" name="Content Middle"/>
          <p:cNvSpPr>
            <a:spLocks noGrp="1"/>
          </p:cNvSpPr>
          <p:nvPr>
            <p:ph sz="quarter" idx="16"/>
          </p:nvPr>
        </p:nvSpPr>
        <p:spPr>
          <a:xfrm>
            <a:off x="2430249" y="1705971"/>
            <a:ext cx="1971000" cy="3142477"/>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Middle"/>
          <p:cNvSpPr>
            <a:spLocks noGrp="1"/>
          </p:cNvSpPr>
          <p:nvPr>
            <p:ph type="body" sz="quarter" idx="17"/>
          </p:nvPr>
        </p:nvSpPr>
        <p:spPr>
          <a:xfrm>
            <a:off x="2427868"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6" name="Content Left"/>
          <p:cNvSpPr>
            <a:spLocks noGrp="1"/>
          </p:cNvSpPr>
          <p:nvPr>
            <p:ph sz="quarter" idx="12"/>
          </p:nvPr>
        </p:nvSpPr>
        <p:spPr>
          <a:xfrm>
            <a:off x="216000" y="1705971"/>
            <a:ext cx="1971000" cy="3142477"/>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p:cNvSpPr>
            <a:spLocks noGrp="1"/>
          </p:cNvSpPr>
          <p:nvPr>
            <p:ph type="body" sz="quarter" idx="15"/>
          </p:nvPr>
        </p:nvSpPr>
        <p:spPr>
          <a:xfrm>
            <a:off x="213619"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820806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5134359"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5" name="Tombstone Title 8"/>
          <p:cNvSpPr>
            <a:spLocks noGrp="1"/>
          </p:cNvSpPr>
          <p:nvPr>
            <p:ph type="body" sz="quarter" idx="53"/>
          </p:nvPr>
        </p:nvSpPr>
        <p:spPr>
          <a:xfrm>
            <a:off x="5134359"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9" name="Tombstone Picture 8"/>
          <p:cNvSpPr>
            <a:spLocks noGrp="1"/>
          </p:cNvSpPr>
          <p:nvPr>
            <p:ph type="pic" sz="quarter" idx="56"/>
          </p:nvPr>
        </p:nvSpPr>
        <p:spPr>
          <a:xfrm>
            <a:off x="5134359" y="3136464"/>
            <a:ext cx="292894" cy="390525"/>
          </a:xfrm>
        </p:spPr>
        <p:txBody>
          <a:bodyPr>
            <a:normAutofit/>
          </a:bodyPr>
          <a:lstStyle>
            <a:lvl1pPr>
              <a:defRPr sz="750"/>
            </a:lvl1pPr>
          </a:lstStyle>
          <a:p>
            <a:r>
              <a:rPr lang="en-US" dirty="0" smtClean="0"/>
              <a:t>Click icon to add picture</a:t>
            </a:r>
            <a:endParaRPr lang="en-GB" dirty="0"/>
          </a:p>
        </p:txBody>
      </p:sp>
      <p:sp>
        <p:nvSpPr>
          <p:cNvPr id="71" name="Tombstone Content 7"/>
          <p:cNvSpPr>
            <a:spLocks noGrp="1"/>
          </p:cNvSpPr>
          <p:nvPr>
            <p:ph sz="quarter" idx="50"/>
          </p:nvPr>
        </p:nvSpPr>
        <p:spPr>
          <a:xfrm>
            <a:off x="3495093"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2" name="Tombstone Title 7"/>
          <p:cNvSpPr>
            <a:spLocks noGrp="1"/>
          </p:cNvSpPr>
          <p:nvPr>
            <p:ph type="body" sz="quarter" idx="51"/>
          </p:nvPr>
        </p:nvSpPr>
        <p:spPr>
          <a:xfrm>
            <a:off x="3495093"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8" name="Tombstone Picture 7"/>
          <p:cNvSpPr>
            <a:spLocks noGrp="1"/>
          </p:cNvSpPr>
          <p:nvPr>
            <p:ph type="pic" sz="quarter" idx="55"/>
          </p:nvPr>
        </p:nvSpPr>
        <p:spPr>
          <a:xfrm>
            <a:off x="3494906" y="3136464"/>
            <a:ext cx="292894" cy="390525"/>
          </a:xfrm>
        </p:spPr>
        <p:txBody>
          <a:bodyPr>
            <a:normAutofit/>
          </a:bodyPr>
          <a:lstStyle>
            <a:lvl1pPr>
              <a:defRPr sz="750"/>
            </a:lvl1pPr>
          </a:lstStyle>
          <a:p>
            <a:r>
              <a:rPr lang="en-US" dirty="0" smtClean="0"/>
              <a:t>Click icon to add picture</a:t>
            </a:r>
            <a:endParaRPr lang="en-GB" dirty="0"/>
          </a:p>
        </p:txBody>
      </p:sp>
      <p:sp>
        <p:nvSpPr>
          <p:cNvPr id="68" name="Tombstone Content 6"/>
          <p:cNvSpPr>
            <a:spLocks noGrp="1"/>
          </p:cNvSpPr>
          <p:nvPr>
            <p:ph sz="quarter" idx="48"/>
          </p:nvPr>
        </p:nvSpPr>
        <p:spPr>
          <a:xfrm>
            <a:off x="1855828"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9" name="Tombstone Title 6"/>
          <p:cNvSpPr>
            <a:spLocks noGrp="1"/>
          </p:cNvSpPr>
          <p:nvPr>
            <p:ph type="body" sz="quarter" idx="49"/>
          </p:nvPr>
        </p:nvSpPr>
        <p:spPr>
          <a:xfrm>
            <a:off x="1855828"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7" name="Tombstone Picture 6"/>
          <p:cNvSpPr>
            <a:spLocks noGrp="1"/>
          </p:cNvSpPr>
          <p:nvPr>
            <p:ph type="pic" sz="quarter" idx="54"/>
          </p:nvPr>
        </p:nvSpPr>
        <p:spPr>
          <a:xfrm>
            <a:off x="1855453" y="3136464"/>
            <a:ext cx="292894" cy="390525"/>
          </a:xfrm>
        </p:spPr>
        <p:txBody>
          <a:bodyPr>
            <a:normAutofit/>
          </a:bodyPr>
          <a:lstStyle>
            <a:lvl1pPr>
              <a:defRPr sz="750"/>
            </a:lvl1pPr>
          </a:lstStyle>
          <a:p>
            <a:r>
              <a:rPr lang="en-US" dirty="0" smtClean="0"/>
              <a:t>Click icon to add picture</a:t>
            </a:r>
            <a:endParaRPr lang="en-GB" dirty="0"/>
          </a:p>
        </p:txBody>
      </p:sp>
      <p:sp>
        <p:nvSpPr>
          <p:cNvPr id="64" name="Tombstone Content 5"/>
          <p:cNvSpPr>
            <a:spLocks noGrp="1"/>
          </p:cNvSpPr>
          <p:nvPr>
            <p:ph sz="quarter" idx="45"/>
          </p:nvPr>
        </p:nvSpPr>
        <p:spPr>
          <a:xfrm>
            <a:off x="213123"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Tombstone Title 5"/>
          <p:cNvSpPr>
            <a:spLocks noGrp="1"/>
          </p:cNvSpPr>
          <p:nvPr>
            <p:ph type="body" sz="quarter" idx="46"/>
          </p:nvPr>
        </p:nvSpPr>
        <p:spPr>
          <a:xfrm>
            <a:off x="213123"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6" name="Tombstone Picture 5"/>
          <p:cNvSpPr>
            <a:spLocks noGrp="1"/>
          </p:cNvSpPr>
          <p:nvPr>
            <p:ph type="pic" sz="quarter" idx="47"/>
          </p:nvPr>
        </p:nvSpPr>
        <p:spPr>
          <a:xfrm>
            <a:off x="216000" y="3136464"/>
            <a:ext cx="292894" cy="390525"/>
          </a:xfrm>
        </p:spPr>
        <p:txBody>
          <a:bodyPr>
            <a:normAutofit/>
          </a:bodyPr>
          <a:lstStyle>
            <a:lvl1pPr>
              <a:defRPr sz="750"/>
            </a:lvl1pPr>
          </a:lstStyle>
          <a:p>
            <a:r>
              <a:rPr lang="en-US" dirty="0" smtClean="0"/>
              <a:t>Click icon to add picture</a:t>
            </a:r>
            <a:endParaRPr lang="en-GB" dirty="0"/>
          </a:p>
        </p:txBody>
      </p:sp>
      <p:sp>
        <p:nvSpPr>
          <p:cNvPr id="54" name="Tombstone Content 4"/>
          <p:cNvSpPr>
            <a:spLocks noGrp="1"/>
          </p:cNvSpPr>
          <p:nvPr>
            <p:ph sz="quarter" idx="38"/>
          </p:nvPr>
        </p:nvSpPr>
        <p:spPr>
          <a:xfrm>
            <a:off x="5134359"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5" name="Tombstone Ttle 4"/>
          <p:cNvSpPr>
            <a:spLocks noGrp="1"/>
          </p:cNvSpPr>
          <p:nvPr>
            <p:ph type="body" sz="quarter" idx="39"/>
          </p:nvPr>
        </p:nvSpPr>
        <p:spPr>
          <a:xfrm>
            <a:off x="5134359"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3" name="Tombstone Picture 4"/>
          <p:cNvSpPr>
            <a:spLocks noGrp="1"/>
          </p:cNvSpPr>
          <p:nvPr>
            <p:ph type="pic" sz="quarter" idx="44"/>
          </p:nvPr>
        </p:nvSpPr>
        <p:spPr>
          <a:xfrm>
            <a:off x="5134359" y="1247775"/>
            <a:ext cx="292894" cy="390525"/>
          </a:xfrm>
        </p:spPr>
        <p:txBody>
          <a:bodyPr>
            <a:normAutofit/>
          </a:bodyPr>
          <a:lstStyle>
            <a:lvl1pPr>
              <a:defRPr sz="750"/>
            </a:lvl1pPr>
          </a:lstStyle>
          <a:p>
            <a:r>
              <a:rPr lang="en-US" dirty="0" smtClean="0"/>
              <a:t>Click icon to add picture</a:t>
            </a:r>
            <a:endParaRPr lang="en-GB" dirty="0"/>
          </a:p>
        </p:txBody>
      </p:sp>
      <p:sp>
        <p:nvSpPr>
          <p:cNvPr id="48" name="Tombstone Content 3"/>
          <p:cNvSpPr>
            <a:spLocks noGrp="1"/>
          </p:cNvSpPr>
          <p:nvPr>
            <p:ph sz="quarter" idx="34"/>
          </p:nvPr>
        </p:nvSpPr>
        <p:spPr>
          <a:xfrm>
            <a:off x="3495093"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9" name="Tombstone Title 3"/>
          <p:cNvSpPr>
            <a:spLocks noGrp="1"/>
          </p:cNvSpPr>
          <p:nvPr>
            <p:ph type="body" sz="quarter" idx="35"/>
          </p:nvPr>
        </p:nvSpPr>
        <p:spPr>
          <a:xfrm>
            <a:off x="3495093"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2" name="Tombstone Picture 3"/>
          <p:cNvSpPr>
            <a:spLocks noGrp="1"/>
          </p:cNvSpPr>
          <p:nvPr>
            <p:ph type="pic" sz="quarter" idx="43"/>
          </p:nvPr>
        </p:nvSpPr>
        <p:spPr>
          <a:xfrm>
            <a:off x="3494906" y="1247775"/>
            <a:ext cx="292894" cy="390525"/>
          </a:xfrm>
        </p:spPr>
        <p:txBody>
          <a:bodyPr>
            <a:normAutofit/>
          </a:bodyPr>
          <a:lstStyle>
            <a:lvl1pPr>
              <a:defRPr sz="750"/>
            </a:lvl1pPr>
          </a:lstStyle>
          <a:p>
            <a:r>
              <a:rPr lang="en-US" dirty="0" smtClean="0"/>
              <a:t>Click icon to add picture</a:t>
            </a:r>
            <a:endParaRPr lang="en-GB" dirty="0"/>
          </a:p>
        </p:txBody>
      </p:sp>
      <p:sp>
        <p:nvSpPr>
          <p:cNvPr id="42" name="Tombstone Content 2"/>
          <p:cNvSpPr>
            <a:spLocks noGrp="1"/>
          </p:cNvSpPr>
          <p:nvPr>
            <p:ph sz="quarter" idx="30"/>
          </p:nvPr>
        </p:nvSpPr>
        <p:spPr>
          <a:xfrm>
            <a:off x="1855828"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Tombstone Title 2"/>
          <p:cNvSpPr>
            <a:spLocks noGrp="1"/>
          </p:cNvSpPr>
          <p:nvPr>
            <p:ph type="body" sz="quarter" idx="31"/>
          </p:nvPr>
        </p:nvSpPr>
        <p:spPr>
          <a:xfrm>
            <a:off x="1855828"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0" name="Tombstone Picture 2"/>
          <p:cNvSpPr>
            <a:spLocks noGrp="1"/>
          </p:cNvSpPr>
          <p:nvPr>
            <p:ph type="pic" sz="quarter" idx="42"/>
          </p:nvPr>
        </p:nvSpPr>
        <p:spPr>
          <a:xfrm>
            <a:off x="1855453" y="1247775"/>
            <a:ext cx="292894" cy="390525"/>
          </a:xfrm>
        </p:spPr>
        <p:txBody>
          <a:bodyPr>
            <a:normAutofit/>
          </a:bodyPr>
          <a:lstStyle>
            <a:lvl1pPr>
              <a:defRPr sz="750"/>
            </a:lvl1pPr>
          </a:lstStyle>
          <a:p>
            <a:r>
              <a:rPr lang="en-US" dirty="0" smtClean="0"/>
              <a:t>Click icon to add picture</a:t>
            </a:r>
            <a:endParaRPr lang="en-GB" dirty="0"/>
          </a:p>
        </p:txBody>
      </p:sp>
      <p:sp>
        <p:nvSpPr>
          <p:cNvPr id="14" name="Tombstone Content 1"/>
          <p:cNvSpPr>
            <a:spLocks noGrp="1"/>
          </p:cNvSpPr>
          <p:nvPr>
            <p:ph sz="quarter" idx="18"/>
          </p:nvPr>
        </p:nvSpPr>
        <p:spPr>
          <a:xfrm>
            <a:off x="213123"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ombstone Title 1"/>
          <p:cNvSpPr>
            <a:spLocks noGrp="1"/>
          </p:cNvSpPr>
          <p:nvPr>
            <p:ph type="body" sz="quarter" idx="19"/>
          </p:nvPr>
        </p:nvSpPr>
        <p:spPr>
          <a:xfrm>
            <a:off x="213123"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 name="Tombstone Picture 1"/>
          <p:cNvSpPr>
            <a:spLocks noGrp="1"/>
          </p:cNvSpPr>
          <p:nvPr>
            <p:ph type="pic" sz="quarter" idx="26"/>
          </p:nvPr>
        </p:nvSpPr>
        <p:spPr>
          <a:xfrm>
            <a:off x="216000" y="1247775"/>
            <a:ext cx="292894" cy="390525"/>
          </a:xfrm>
        </p:spPr>
        <p:txBody>
          <a:bodyPr>
            <a:normAutofit/>
          </a:bodyPr>
          <a:lstStyle>
            <a:lvl1pPr>
              <a:defRPr sz="750"/>
            </a:lvl1pPr>
          </a:lstStyle>
          <a:p>
            <a:r>
              <a:rPr lang="en-US" dirty="0" smtClean="0"/>
              <a:t>Click icon to add picture</a:t>
            </a:r>
            <a:endParaRPr lang="en-GB" dirty="0"/>
          </a:p>
        </p:txBody>
      </p:sp>
      <p:sp>
        <p:nvSpPr>
          <p:cNvPr id="5"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726798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2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51"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5118975"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3" name="Tombstone Picture 8"/>
          <p:cNvSpPr>
            <a:spLocks noGrp="1"/>
          </p:cNvSpPr>
          <p:nvPr>
            <p:ph type="pic" sz="quarter" idx="112"/>
          </p:nvPr>
        </p:nvSpPr>
        <p:spPr>
          <a:xfrm>
            <a:off x="5118975" y="3159441"/>
            <a:ext cx="1539000" cy="489813"/>
          </a:xfrm>
        </p:spPr>
        <p:txBody>
          <a:bodyPr/>
          <a:lstStyle>
            <a:lvl1pPr marL="0" indent="0">
              <a:buNone/>
              <a:defRPr/>
            </a:lvl1pPr>
          </a:lstStyle>
          <a:p>
            <a:r>
              <a:rPr lang="en-US" dirty="0" smtClean="0"/>
              <a:t>Click icon to add picture</a:t>
            </a:r>
            <a:endParaRPr lang="en-GB" dirty="0"/>
          </a:p>
        </p:txBody>
      </p:sp>
      <p:sp>
        <p:nvSpPr>
          <p:cNvPr id="76" name="Tombstone Content 7"/>
          <p:cNvSpPr>
            <a:spLocks noGrp="1"/>
          </p:cNvSpPr>
          <p:nvPr>
            <p:ph sz="quarter" idx="121"/>
          </p:nvPr>
        </p:nvSpPr>
        <p:spPr>
          <a:xfrm>
            <a:off x="3478958"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2" name="Tombstone Picture 7"/>
          <p:cNvSpPr>
            <a:spLocks noGrp="1"/>
          </p:cNvSpPr>
          <p:nvPr>
            <p:ph type="pic" sz="quarter" idx="111"/>
          </p:nvPr>
        </p:nvSpPr>
        <p:spPr>
          <a:xfrm>
            <a:off x="3478457" y="3159441"/>
            <a:ext cx="1539000" cy="489813"/>
          </a:xfrm>
        </p:spPr>
        <p:txBody>
          <a:bodyPr/>
          <a:lstStyle>
            <a:lvl1pPr marL="0" indent="0">
              <a:buNone/>
              <a:defRPr/>
            </a:lvl1pPr>
          </a:lstStyle>
          <a:p>
            <a:r>
              <a:rPr lang="en-US" dirty="0" smtClean="0"/>
              <a:t>Click icon to add picture</a:t>
            </a:r>
            <a:endParaRPr lang="en-GB" dirty="0"/>
          </a:p>
        </p:txBody>
      </p:sp>
      <p:sp>
        <p:nvSpPr>
          <p:cNvPr id="74" name="Tombstone Content 6"/>
          <p:cNvSpPr>
            <a:spLocks noGrp="1"/>
          </p:cNvSpPr>
          <p:nvPr>
            <p:ph sz="quarter" idx="119"/>
          </p:nvPr>
        </p:nvSpPr>
        <p:spPr>
          <a:xfrm>
            <a:off x="1838942"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1" name="Tombstone Picture 6"/>
          <p:cNvSpPr>
            <a:spLocks noGrp="1"/>
          </p:cNvSpPr>
          <p:nvPr>
            <p:ph type="pic" sz="quarter" idx="110"/>
          </p:nvPr>
        </p:nvSpPr>
        <p:spPr>
          <a:xfrm>
            <a:off x="1839444" y="3159441"/>
            <a:ext cx="1539000" cy="489813"/>
          </a:xfrm>
        </p:spPr>
        <p:txBody>
          <a:bodyPr/>
          <a:lstStyle>
            <a:lvl1pPr marL="0" indent="0">
              <a:buNone/>
              <a:defRPr/>
            </a:lvl1pPr>
          </a:lstStyle>
          <a:p>
            <a:r>
              <a:rPr lang="en-US" dirty="0" smtClean="0"/>
              <a:t>Click icon to add picture</a:t>
            </a:r>
            <a:endParaRPr lang="en-GB" dirty="0"/>
          </a:p>
        </p:txBody>
      </p:sp>
      <p:sp>
        <p:nvSpPr>
          <p:cNvPr id="72" name="Tombstone Content 5"/>
          <p:cNvSpPr>
            <a:spLocks noGrp="1"/>
          </p:cNvSpPr>
          <p:nvPr>
            <p:ph sz="quarter" idx="117"/>
          </p:nvPr>
        </p:nvSpPr>
        <p:spPr>
          <a:xfrm>
            <a:off x="198926"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0" name="Tombstone Picture 5"/>
          <p:cNvSpPr>
            <a:spLocks noGrp="1"/>
          </p:cNvSpPr>
          <p:nvPr>
            <p:ph type="pic" sz="quarter" idx="109"/>
          </p:nvPr>
        </p:nvSpPr>
        <p:spPr>
          <a:xfrm>
            <a:off x="198926" y="3159441"/>
            <a:ext cx="1539000" cy="489813"/>
          </a:xfrm>
        </p:spPr>
        <p:txBody>
          <a:bodyPr/>
          <a:lstStyle>
            <a:lvl1pPr marL="0" indent="0">
              <a:buNone/>
              <a:defRPr/>
            </a:lvl1pPr>
          </a:lstStyle>
          <a:p>
            <a:r>
              <a:rPr lang="en-US" dirty="0" smtClean="0"/>
              <a:t>Click icon to add picture</a:t>
            </a:r>
            <a:endParaRPr lang="en-GB" dirty="0"/>
          </a:p>
        </p:txBody>
      </p:sp>
      <p:sp>
        <p:nvSpPr>
          <p:cNvPr id="80" name="Tombstone Content 4"/>
          <p:cNvSpPr>
            <a:spLocks noGrp="1"/>
          </p:cNvSpPr>
          <p:nvPr>
            <p:ph sz="quarter" idx="122"/>
          </p:nvPr>
        </p:nvSpPr>
        <p:spPr>
          <a:xfrm>
            <a:off x="5118975"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2" name="Tombstone Picture 4"/>
          <p:cNvSpPr>
            <a:spLocks noGrp="1"/>
          </p:cNvSpPr>
          <p:nvPr>
            <p:ph type="pic" sz="quarter" idx="78"/>
          </p:nvPr>
        </p:nvSpPr>
        <p:spPr>
          <a:xfrm>
            <a:off x="5118975" y="1309689"/>
            <a:ext cx="1539000" cy="489813"/>
          </a:xfrm>
        </p:spPr>
        <p:txBody>
          <a:bodyPr/>
          <a:lstStyle>
            <a:lvl1pPr marL="0" indent="0">
              <a:buNone/>
              <a:defRPr/>
            </a:lvl1pPr>
          </a:lstStyle>
          <a:p>
            <a:r>
              <a:rPr lang="en-US" dirty="0" smtClean="0"/>
              <a:t>Click icon to add picture</a:t>
            </a:r>
            <a:endParaRPr lang="en-GB" dirty="0"/>
          </a:p>
        </p:txBody>
      </p:sp>
      <p:sp>
        <p:nvSpPr>
          <p:cNvPr id="75" name="Tombstone Content 3"/>
          <p:cNvSpPr>
            <a:spLocks noGrp="1"/>
          </p:cNvSpPr>
          <p:nvPr>
            <p:ph sz="quarter" idx="120"/>
          </p:nvPr>
        </p:nvSpPr>
        <p:spPr>
          <a:xfrm>
            <a:off x="3478958"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1" name="Tombstone Picture 3"/>
          <p:cNvSpPr>
            <a:spLocks noGrp="1"/>
          </p:cNvSpPr>
          <p:nvPr>
            <p:ph type="pic" sz="quarter" idx="76"/>
          </p:nvPr>
        </p:nvSpPr>
        <p:spPr>
          <a:xfrm>
            <a:off x="3478457" y="1309689"/>
            <a:ext cx="1539000" cy="489813"/>
          </a:xfrm>
        </p:spPr>
        <p:txBody>
          <a:bodyPr/>
          <a:lstStyle>
            <a:lvl1pPr marL="0" indent="0">
              <a:buNone/>
              <a:defRPr/>
            </a:lvl1pPr>
          </a:lstStyle>
          <a:p>
            <a:r>
              <a:rPr lang="en-US" dirty="0" smtClean="0"/>
              <a:t>Click icon to add picture</a:t>
            </a:r>
            <a:endParaRPr lang="en-GB" dirty="0"/>
          </a:p>
        </p:txBody>
      </p:sp>
      <p:sp>
        <p:nvSpPr>
          <p:cNvPr id="73" name="Tombstone Content 2"/>
          <p:cNvSpPr>
            <a:spLocks noGrp="1"/>
          </p:cNvSpPr>
          <p:nvPr>
            <p:ph sz="quarter" idx="118"/>
          </p:nvPr>
        </p:nvSpPr>
        <p:spPr>
          <a:xfrm>
            <a:off x="1838942"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8" name="Tombstone Picture 2"/>
          <p:cNvSpPr>
            <a:spLocks noGrp="1"/>
          </p:cNvSpPr>
          <p:nvPr>
            <p:ph type="pic" sz="quarter" idx="71"/>
          </p:nvPr>
        </p:nvSpPr>
        <p:spPr>
          <a:xfrm>
            <a:off x="1839444" y="1309689"/>
            <a:ext cx="1539000" cy="489813"/>
          </a:xfrm>
        </p:spPr>
        <p:txBody>
          <a:bodyPr/>
          <a:lstStyle>
            <a:lvl1pPr marL="0" indent="0">
              <a:buNone/>
              <a:defRPr/>
            </a:lvl1pPr>
          </a:lstStyle>
          <a:p>
            <a:r>
              <a:rPr lang="en-US" dirty="0" smtClean="0"/>
              <a:t>Click icon to add picture</a:t>
            </a:r>
            <a:endParaRPr lang="en-GB" dirty="0"/>
          </a:p>
        </p:txBody>
      </p:sp>
      <p:sp>
        <p:nvSpPr>
          <p:cNvPr id="53" name="Tombstone Content 1"/>
          <p:cNvSpPr>
            <a:spLocks noGrp="1"/>
          </p:cNvSpPr>
          <p:nvPr>
            <p:ph sz="quarter" idx="18"/>
          </p:nvPr>
        </p:nvSpPr>
        <p:spPr>
          <a:xfrm>
            <a:off x="198926"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7" name="Tombstone Picture 1"/>
          <p:cNvSpPr>
            <a:spLocks noGrp="1"/>
          </p:cNvSpPr>
          <p:nvPr>
            <p:ph type="pic" sz="quarter" idx="70"/>
          </p:nvPr>
        </p:nvSpPr>
        <p:spPr>
          <a:xfrm>
            <a:off x="198926" y="1309689"/>
            <a:ext cx="1539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43" name="Slide Title"/>
          <p:cNvSpPr>
            <a:spLocks noGrp="1"/>
          </p:cNvSpPr>
          <p:nvPr>
            <p:ph type="title"/>
          </p:nvPr>
        </p:nvSpPr>
        <p:spPr>
          <a:xfrm>
            <a:off x="216000" y="288000"/>
            <a:ext cx="6426000" cy="4464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179562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1"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51"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5118975"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50" name="Quote Content 8"/>
          <p:cNvSpPr>
            <a:spLocks noGrp="1"/>
          </p:cNvSpPr>
          <p:nvPr>
            <p:ph sz="quarter" idx="130" hasCustomPrompt="1"/>
          </p:nvPr>
        </p:nvSpPr>
        <p:spPr>
          <a:xfrm>
            <a:off x="5118975"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7" name="Quote Picture 8"/>
          <p:cNvSpPr>
            <a:spLocks noGrp="1"/>
          </p:cNvSpPr>
          <p:nvPr>
            <p:ph type="pic" sz="quarter" idx="116"/>
          </p:nvPr>
        </p:nvSpPr>
        <p:spPr>
          <a:xfrm>
            <a:off x="5121356" y="3147565"/>
            <a:ext cx="1539000" cy="489813"/>
          </a:xfrm>
        </p:spPr>
        <p:txBody>
          <a:bodyPr/>
          <a:lstStyle>
            <a:lvl1pPr marL="0" indent="0">
              <a:buNone/>
              <a:defRPr/>
            </a:lvl1pPr>
          </a:lstStyle>
          <a:p>
            <a:r>
              <a:rPr lang="en-US" dirty="0" smtClean="0"/>
              <a:t>Click icon to add picture</a:t>
            </a:r>
            <a:endParaRPr lang="en-GB" dirty="0"/>
          </a:p>
        </p:txBody>
      </p:sp>
      <p:sp>
        <p:nvSpPr>
          <p:cNvPr id="47" name="Quote Source 7"/>
          <p:cNvSpPr>
            <a:spLocks noGrp="1"/>
          </p:cNvSpPr>
          <p:nvPr>
            <p:ph sz="quarter" idx="127"/>
          </p:nvPr>
        </p:nvSpPr>
        <p:spPr>
          <a:xfrm>
            <a:off x="3483690"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41" name="Quote Content 7"/>
          <p:cNvSpPr>
            <a:spLocks noGrp="1"/>
          </p:cNvSpPr>
          <p:nvPr>
            <p:ph sz="quarter" idx="126" hasCustomPrompt="1"/>
          </p:nvPr>
        </p:nvSpPr>
        <p:spPr>
          <a:xfrm>
            <a:off x="3483690"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6" name="Quote Picture 7"/>
          <p:cNvSpPr>
            <a:spLocks noGrp="1"/>
          </p:cNvSpPr>
          <p:nvPr>
            <p:ph type="pic" sz="quarter" idx="115"/>
          </p:nvPr>
        </p:nvSpPr>
        <p:spPr>
          <a:xfrm>
            <a:off x="3492596" y="3153503"/>
            <a:ext cx="1539000" cy="489813"/>
          </a:xfrm>
        </p:spPr>
        <p:txBody>
          <a:bodyPr/>
          <a:lstStyle>
            <a:lvl1pPr marL="0" indent="0">
              <a:buNone/>
              <a:defRPr/>
            </a:lvl1pPr>
          </a:lstStyle>
          <a:p>
            <a:r>
              <a:rPr lang="en-US" dirty="0" smtClean="0"/>
              <a:t>Click icon to add picture</a:t>
            </a:r>
            <a:endParaRPr lang="en-GB" dirty="0"/>
          </a:p>
        </p:txBody>
      </p:sp>
      <p:sp>
        <p:nvSpPr>
          <p:cNvPr id="38" name="Quote Source 6"/>
          <p:cNvSpPr>
            <a:spLocks noGrp="1"/>
          </p:cNvSpPr>
          <p:nvPr>
            <p:ph sz="quarter" idx="123"/>
          </p:nvPr>
        </p:nvSpPr>
        <p:spPr>
          <a:xfrm>
            <a:off x="1839444"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7" name="Quote Content 6"/>
          <p:cNvSpPr>
            <a:spLocks noGrp="1"/>
          </p:cNvSpPr>
          <p:nvPr>
            <p:ph sz="quarter" idx="122" hasCustomPrompt="1"/>
          </p:nvPr>
        </p:nvSpPr>
        <p:spPr>
          <a:xfrm>
            <a:off x="1839444"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5" name="Quote Picture 6"/>
          <p:cNvSpPr>
            <a:spLocks noGrp="1"/>
          </p:cNvSpPr>
          <p:nvPr>
            <p:ph type="pic" sz="quarter" idx="114"/>
          </p:nvPr>
        </p:nvSpPr>
        <p:spPr>
          <a:xfrm>
            <a:off x="1839443" y="3153503"/>
            <a:ext cx="1539000" cy="489813"/>
          </a:xfrm>
        </p:spPr>
        <p:txBody>
          <a:bodyPr/>
          <a:lstStyle>
            <a:lvl1pPr marL="0" indent="0">
              <a:buNone/>
              <a:defRPr/>
            </a:lvl1pPr>
          </a:lstStyle>
          <a:p>
            <a:r>
              <a:rPr lang="en-US" dirty="0" smtClean="0"/>
              <a:t>Click icon to add picture</a:t>
            </a:r>
            <a:endParaRPr lang="en-GB" dirty="0"/>
          </a:p>
        </p:txBody>
      </p:sp>
      <p:sp>
        <p:nvSpPr>
          <p:cNvPr id="34" name="Quote Source 5"/>
          <p:cNvSpPr>
            <a:spLocks noGrp="1"/>
          </p:cNvSpPr>
          <p:nvPr>
            <p:ph sz="quarter" idx="119"/>
          </p:nvPr>
        </p:nvSpPr>
        <p:spPr>
          <a:xfrm>
            <a:off x="198926"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3" name="Quote Content 5"/>
          <p:cNvSpPr>
            <a:spLocks noGrp="1"/>
          </p:cNvSpPr>
          <p:nvPr>
            <p:ph sz="quarter" idx="118" hasCustomPrompt="1"/>
          </p:nvPr>
        </p:nvSpPr>
        <p:spPr>
          <a:xfrm>
            <a:off x="198926"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4" name="Quote Picture 5"/>
          <p:cNvSpPr>
            <a:spLocks noGrp="1"/>
          </p:cNvSpPr>
          <p:nvPr>
            <p:ph type="pic" sz="quarter" idx="113"/>
          </p:nvPr>
        </p:nvSpPr>
        <p:spPr>
          <a:xfrm>
            <a:off x="198186" y="3151856"/>
            <a:ext cx="1539000" cy="489813"/>
          </a:xfrm>
        </p:spPr>
        <p:txBody>
          <a:bodyPr/>
          <a:lstStyle>
            <a:lvl1pPr marL="0" indent="0">
              <a:buNone/>
              <a:defRPr/>
            </a:lvl1pPr>
          </a:lstStyle>
          <a:p>
            <a:r>
              <a:rPr lang="en-US" dirty="0" smtClean="0"/>
              <a:t>Click icon to add picture</a:t>
            </a:r>
            <a:endParaRPr lang="en-GB" dirty="0"/>
          </a:p>
        </p:txBody>
      </p:sp>
      <p:sp>
        <p:nvSpPr>
          <p:cNvPr id="49" name="Quote Source 4"/>
          <p:cNvSpPr>
            <a:spLocks noGrp="1"/>
          </p:cNvSpPr>
          <p:nvPr>
            <p:ph sz="quarter" idx="129"/>
          </p:nvPr>
        </p:nvSpPr>
        <p:spPr>
          <a:xfrm>
            <a:off x="5118975"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48" name="Quote Content 4"/>
          <p:cNvSpPr>
            <a:spLocks noGrp="1"/>
          </p:cNvSpPr>
          <p:nvPr>
            <p:ph sz="quarter" idx="128" hasCustomPrompt="1"/>
          </p:nvPr>
        </p:nvSpPr>
        <p:spPr>
          <a:xfrm>
            <a:off x="5118975"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6" name="Quote Picture 4"/>
          <p:cNvSpPr>
            <a:spLocks noGrp="1"/>
          </p:cNvSpPr>
          <p:nvPr>
            <p:ph type="pic" sz="quarter" idx="105"/>
          </p:nvPr>
        </p:nvSpPr>
        <p:spPr>
          <a:xfrm>
            <a:off x="5116903" y="1317605"/>
            <a:ext cx="1539000" cy="489813"/>
          </a:xfrm>
        </p:spPr>
        <p:txBody>
          <a:bodyPr/>
          <a:lstStyle>
            <a:lvl1pPr marL="0" indent="0">
              <a:buNone/>
              <a:defRPr/>
            </a:lvl1pPr>
          </a:lstStyle>
          <a:p>
            <a:r>
              <a:rPr lang="en-US" dirty="0" smtClean="0"/>
              <a:t>Click icon to add picture</a:t>
            </a:r>
            <a:endParaRPr lang="en-GB" dirty="0"/>
          </a:p>
        </p:txBody>
      </p:sp>
      <p:sp>
        <p:nvSpPr>
          <p:cNvPr id="40" name="Quote Source 3"/>
          <p:cNvSpPr>
            <a:spLocks noGrp="1"/>
          </p:cNvSpPr>
          <p:nvPr>
            <p:ph sz="quarter" idx="125"/>
          </p:nvPr>
        </p:nvSpPr>
        <p:spPr>
          <a:xfrm>
            <a:off x="3483690"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9" name="Quote Content 3"/>
          <p:cNvSpPr>
            <a:spLocks noGrp="1"/>
          </p:cNvSpPr>
          <p:nvPr>
            <p:ph sz="quarter" idx="124" hasCustomPrompt="1"/>
          </p:nvPr>
        </p:nvSpPr>
        <p:spPr>
          <a:xfrm>
            <a:off x="3483690"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5" name="Quote Picture 3"/>
          <p:cNvSpPr>
            <a:spLocks noGrp="1"/>
          </p:cNvSpPr>
          <p:nvPr>
            <p:ph type="pic" sz="quarter" idx="104"/>
          </p:nvPr>
        </p:nvSpPr>
        <p:spPr>
          <a:xfrm>
            <a:off x="3482439" y="1317605"/>
            <a:ext cx="1539000" cy="489813"/>
          </a:xfrm>
        </p:spPr>
        <p:txBody>
          <a:bodyPr/>
          <a:lstStyle>
            <a:lvl1pPr marL="0" indent="0">
              <a:buNone/>
              <a:defRPr/>
            </a:lvl1pPr>
          </a:lstStyle>
          <a:p>
            <a:r>
              <a:rPr lang="en-US" dirty="0" smtClean="0"/>
              <a:t>Click icon to add picture</a:t>
            </a:r>
            <a:endParaRPr lang="en-GB" dirty="0"/>
          </a:p>
        </p:txBody>
      </p:sp>
      <p:sp>
        <p:nvSpPr>
          <p:cNvPr id="36" name="Quote Source 2"/>
          <p:cNvSpPr>
            <a:spLocks noGrp="1"/>
          </p:cNvSpPr>
          <p:nvPr>
            <p:ph sz="quarter" idx="121"/>
          </p:nvPr>
        </p:nvSpPr>
        <p:spPr>
          <a:xfrm>
            <a:off x="1839444"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5" name="Quote Content 2"/>
          <p:cNvSpPr>
            <a:spLocks noGrp="1"/>
          </p:cNvSpPr>
          <p:nvPr>
            <p:ph sz="quarter" idx="120" hasCustomPrompt="1"/>
          </p:nvPr>
        </p:nvSpPr>
        <p:spPr>
          <a:xfrm>
            <a:off x="1839444"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4" name="Quote Picture 2"/>
          <p:cNvSpPr>
            <a:spLocks noGrp="1"/>
          </p:cNvSpPr>
          <p:nvPr>
            <p:ph type="pic" sz="quarter" idx="103"/>
          </p:nvPr>
        </p:nvSpPr>
        <p:spPr>
          <a:xfrm>
            <a:off x="1839445" y="1311667"/>
            <a:ext cx="1539000" cy="489813"/>
          </a:xfrm>
        </p:spPr>
        <p:txBody>
          <a:bodyPr/>
          <a:lstStyle>
            <a:lvl1pPr marL="0" indent="0">
              <a:buNone/>
              <a:defRPr/>
            </a:lvl1pPr>
          </a:lstStyle>
          <a:p>
            <a:r>
              <a:rPr lang="en-US" dirty="0" smtClean="0"/>
              <a:t>Click icon to add picture</a:t>
            </a:r>
            <a:endParaRPr lang="en-GB" dirty="0"/>
          </a:p>
        </p:txBody>
      </p:sp>
      <p:sp>
        <p:nvSpPr>
          <p:cNvPr id="30" name="Quote Source 1"/>
          <p:cNvSpPr>
            <a:spLocks noGrp="1"/>
          </p:cNvSpPr>
          <p:nvPr>
            <p:ph sz="quarter" idx="87"/>
          </p:nvPr>
        </p:nvSpPr>
        <p:spPr>
          <a:xfrm>
            <a:off x="198926"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53" name="Quote Content 1"/>
          <p:cNvSpPr>
            <a:spLocks noGrp="1"/>
          </p:cNvSpPr>
          <p:nvPr>
            <p:ph sz="quarter" idx="18" hasCustomPrompt="1"/>
          </p:nvPr>
        </p:nvSpPr>
        <p:spPr>
          <a:xfrm>
            <a:off x="198926"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2" name="Quote Picture 1"/>
          <p:cNvSpPr>
            <a:spLocks noGrp="1"/>
          </p:cNvSpPr>
          <p:nvPr>
            <p:ph type="pic" sz="quarter" idx="102"/>
          </p:nvPr>
        </p:nvSpPr>
        <p:spPr>
          <a:xfrm>
            <a:off x="198572" y="1311667"/>
            <a:ext cx="1539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43" name="Slide Title"/>
          <p:cNvSpPr>
            <a:spLocks noGrp="1"/>
          </p:cNvSpPr>
          <p:nvPr>
            <p:ph type="title"/>
          </p:nvPr>
        </p:nvSpPr>
        <p:spPr>
          <a:xfrm>
            <a:off x="216000" y="288000"/>
            <a:ext cx="6426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13192004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4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5194490"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3" name="Lawyer Name 9"/>
          <p:cNvSpPr>
            <a:spLocks noGrp="1"/>
          </p:cNvSpPr>
          <p:nvPr>
            <p:ph type="body" sz="quarter" idx="79"/>
          </p:nvPr>
        </p:nvSpPr>
        <p:spPr>
          <a:xfrm>
            <a:off x="5194489"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92" name="Area of Focus 9"/>
          <p:cNvSpPr>
            <a:spLocks noGrp="1"/>
          </p:cNvSpPr>
          <p:nvPr>
            <p:ph type="body" sz="quarter" idx="78"/>
          </p:nvPr>
        </p:nvSpPr>
        <p:spPr>
          <a:xfrm>
            <a:off x="5194489"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91" name="Lawyer Picture 9"/>
          <p:cNvSpPr>
            <a:spLocks noGrp="1" noChangeAspect="1"/>
          </p:cNvSpPr>
          <p:nvPr>
            <p:ph type="pic" sz="quarter" idx="77"/>
          </p:nvPr>
        </p:nvSpPr>
        <p:spPr>
          <a:xfrm>
            <a:off x="4612913"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90" name="Lawyer Text 8"/>
          <p:cNvSpPr>
            <a:spLocks noGrp="1"/>
          </p:cNvSpPr>
          <p:nvPr>
            <p:ph sz="quarter" idx="76"/>
          </p:nvPr>
        </p:nvSpPr>
        <p:spPr>
          <a:xfrm>
            <a:off x="2999653"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9" name="Lawyer Name 8"/>
          <p:cNvSpPr>
            <a:spLocks noGrp="1"/>
          </p:cNvSpPr>
          <p:nvPr>
            <p:ph type="body" sz="quarter" idx="75"/>
          </p:nvPr>
        </p:nvSpPr>
        <p:spPr>
          <a:xfrm>
            <a:off x="2999652"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8" name="Area of Focus 8"/>
          <p:cNvSpPr>
            <a:spLocks noGrp="1"/>
          </p:cNvSpPr>
          <p:nvPr>
            <p:ph type="body" sz="quarter" idx="74"/>
          </p:nvPr>
        </p:nvSpPr>
        <p:spPr>
          <a:xfrm>
            <a:off x="2999652"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87" name="Lawyer Picture 8"/>
          <p:cNvSpPr>
            <a:spLocks noGrp="1" noChangeAspect="1"/>
          </p:cNvSpPr>
          <p:nvPr>
            <p:ph type="pic" sz="quarter" idx="73"/>
          </p:nvPr>
        </p:nvSpPr>
        <p:spPr>
          <a:xfrm>
            <a:off x="2418075"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86" name="Lawyer Text 7"/>
          <p:cNvSpPr>
            <a:spLocks noGrp="1"/>
          </p:cNvSpPr>
          <p:nvPr>
            <p:ph sz="quarter" idx="72"/>
          </p:nvPr>
        </p:nvSpPr>
        <p:spPr>
          <a:xfrm>
            <a:off x="797082"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5" name="Lawyer Name 7"/>
          <p:cNvSpPr>
            <a:spLocks noGrp="1"/>
          </p:cNvSpPr>
          <p:nvPr>
            <p:ph type="body" sz="quarter" idx="71"/>
          </p:nvPr>
        </p:nvSpPr>
        <p:spPr>
          <a:xfrm>
            <a:off x="797081"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3" name="Lawyer Picture 7"/>
          <p:cNvSpPr>
            <a:spLocks noGrp="1" noChangeAspect="1"/>
          </p:cNvSpPr>
          <p:nvPr>
            <p:ph type="pic" sz="quarter" idx="69"/>
          </p:nvPr>
        </p:nvSpPr>
        <p:spPr>
          <a:xfrm>
            <a:off x="215504"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84" name="Area of Focus 7"/>
          <p:cNvSpPr>
            <a:spLocks noGrp="1"/>
          </p:cNvSpPr>
          <p:nvPr>
            <p:ph type="body" sz="quarter" idx="70"/>
          </p:nvPr>
        </p:nvSpPr>
        <p:spPr>
          <a:xfrm>
            <a:off x="797081"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82" name="LawyerText 6"/>
          <p:cNvSpPr>
            <a:spLocks noGrp="1"/>
          </p:cNvSpPr>
          <p:nvPr>
            <p:ph sz="quarter" idx="68"/>
          </p:nvPr>
        </p:nvSpPr>
        <p:spPr>
          <a:xfrm>
            <a:off x="5194490"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1" name="Lawyer Name 6"/>
          <p:cNvSpPr>
            <a:spLocks noGrp="1"/>
          </p:cNvSpPr>
          <p:nvPr>
            <p:ph type="body" sz="quarter" idx="67"/>
          </p:nvPr>
        </p:nvSpPr>
        <p:spPr>
          <a:xfrm>
            <a:off x="5194489"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0" name="Area of Focus 6"/>
          <p:cNvSpPr>
            <a:spLocks noGrp="1"/>
          </p:cNvSpPr>
          <p:nvPr>
            <p:ph type="body" sz="quarter" idx="66"/>
          </p:nvPr>
        </p:nvSpPr>
        <p:spPr>
          <a:xfrm>
            <a:off x="5194489"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76" name="Lawyer Picture 6"/>
          <p:cNvSpPr>
            <a:spLocks noGrp="1" noChangeAspect="1"/>
          </p:cNvSpPr>
          <p:nvPr>
            <p:ph type="pic" sz="quarter" idx="65"/>
          </p:nvPr>
        </p:nvSpPr>
        <p:spPr>
          <a:xfrm>
            <a:off x="4612913"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73" name="Lawyer Text 5"/>
          <p:cNvSpPr>
            <a:spLocks noGrp="1"/>
          </p:cNvSpPr>
          <p:nvPr>
            <p:ph sz="quarter" idx="64"/>
          </p:nvPr>
        </p:nvSpPr>
        <p:spPr>
          <a:xfrm>
            <a:off x="2999653"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0" name="Lawyer Name 5"/>
          <p:cNvSpPr>
            <a:spLocks noGrp="1"/>
          </p:cNvSpPr>
          <p:nvPr>
            <p:ph type="body" sz="quarter" idx="63"/>
          </p:nvPr>
        </p:nvSpPr>
        <p:spPr>
          <a:xfrm>
            <a:off x="2999652"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67" name="Area of Focus 5"/>
          <p:cNvSpPr>
            <a:spLocks noGrp="1"/>
          </p:cNvSpPr>
          <p:nvPr>
            <p:ph type="body" sz="quarter" idx="62"/>
          </p:nvPr>
        </p:nvSpPr>
        <p:spPr>
          <a:xfrm>
            <a:off x="2999652"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61" name="Lawyer Picture 5"/>
          <p:cNvSpPr>
            <a:spLocks noGrp="1" noChangeAspect="1"/>
          </p:cNvSpPr>
          <p:nvPr>
            <p:ph type="pic" sz="quarter" idx="61"/>
          </p:nvPr>
        </p:nvSpPr>
        <p:spPr>
          <a:xfrm>
            <a:off x="2418075"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9" name="Lawyer Text 4"/>
          <p:cNvSpPr>
            <a:spLocks noGrp="1"/>
          </p:cNvSpPr>
          <p:nvPr>
            <p:ph sz="quarter" idx="60"/>
          </p:nvPr>
        </p:nvSpPr>
        <p:spPr>
          <a:xfrm>
            <a:off x="797082"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8" name="Lawyer Name 4"/>
          <p:cNvSpPr>
            <a:spLocks noGrp="1"/>
          </p:cNvSpPr>
          <p:nvPr>
            <p:ph type="body" sz="quarter" idx="59"/>
          </p:nvPr>
        </p:nvSpPr>
        <p:spPr>
          <a:xfrm>
            <a:off x="797081"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57" name="Area of Focus 4"/>
          <p:cNvSpPr>
            <a:spLocks noGrp="1"/>
          </p:cNvSpPr>
          <p:nvPr>
            <p:ph type="body" sz="quarter" idx="58"/>
          </p:nvPr>
        </p:nvSpPr>
        <p:spPr>
          <a:xfrm>
            <a:off x="797081"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56" name="Lawyer Picture 4"/>
          <p:cNvSpPr>
            <a:spLocks noGrp="1" noChangeAspect="1"/>
          </p:cNvSpPr>
          <p:nvPr>
            <p:ph type="pic" sz="quarter" idx="57"/>
          </p:nvPr>
        </p:nvSpPr>
        <p:spPr>
          <a:xfrm>
            <a:off x="215504"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3" name="Lawyer Text 3"/>
          <p:cNvSpPr>
            <a:spLocks noGrp="1"/>
          </p:cNvSpPr>
          <p:nvPr>
            <p:ph sz="quarter" idx="56"/>
          </p:nvPr>
        </p:nvSpPr>
        <p:spPr>
          <a:xfrm>
            <a:off x="5194490"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2" name="Lawyer Name 3"/>
          <p:cNvSpPr>
            <a:spLocks noGrp="1"/>
          </p:cNvSpPr>
          <p:nvPr>
            <p:ph type="body" sz="quarter" idx="55"/>
          </p:nvPr>
        </p:nvSpPr>
        <p:spPr>
          <a:xfrm>
            <a:off x="5194489"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51" name="Area of Focus 3"/>
          <p:cNvSpPr>
            <a:spLocks noGrp="1"/>
          </p:cNvSpPr>
          <p:nvPr>
            <p:ph type="body" sz="quarter" idx="54"/>
          </p:nvPr>
        </p:nvSpPr>
        <p:spPr>
          <a:xfrm>
            <a:off x="5194489"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50" name="Lawyer Picture 3"/>
          <p:cNvSpPr>
            <a:spLocks noGrp="1" noChangeAspect="1"/>
          </p:cNvSpPr>
          <p:nvPr>
            <p:ph type="pic" sz="quarter" idx="53"/>
          </p:nvPr>
        </p:nvSpPr>
        <p:spPr>
          <a:xfrm>
            <a:off x="4612913" y="1489227"/>
            <a:ext cx="540000" cy="720000"/>
          </a:xfrm>
        </p:spPr>
        <p:txBody>
          <a:bodyPr>
            <a:noAutofit/>
          </a:bodyPr>
          <a:lstStyle>
            <a:lvl1pPr marL="0" indent="0">
              <a:buNone/>
              <a:defRPr sz="750"/>
            </a:lvl1pPr>
          </a:lstStyle>
          <a:p>
            <a:r>
              <a:rPr lang="en-US" dirty="0" smtClean="0"/>
              <a:t>Click icon to add picture</a:t>
            </a:r>
            <a:endParaRPr lang="en-GB" dirty="0"/>
          </a:p>
        </p:txBody>
      </p:sp>
      <p:sp>
        <p:nvSpPr>
          <p:cNvPr id="47" name="Lawyer Text 2"/>
          <p:cNvSpPr>
            <a:spLocks noGrp="1"/>
          </p:cNvSpPr>
          <p:nvPr>
            <p:ph sz="quarter" idx="52"/>
          </p:nvPr>
        </p:nvSpPr>
        <p:spPr>
          <a:xfrm>
            <a:off x="2999653"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6" name="Lawyer Name 2"/>
          <p:cNvSpPr>
            <a:spLocks noGrp="1"/>
          </p:cNvSpPr>
          <p:nvPr>
            <p:ph type="body" sz="quarter" idx="51"/>
          </p:nvPr>
        </p:nvSpPr>
        <p:spPr>
          <a:xfrm>
            <a:off x="2999652"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45" name="Area of Focus 2"/>
          <p:cNvSpPr>
            <a:spLocks noGrp="1"/>
          </p:cNvSpPr>
          <p:nvPr>
            <p:ph type="body" sz="quarter" idx="50"/>
          </p:nvPr>
        </p:nvSpPr>
        <p:spPr>
          <a:xfrm>
            <a:off x="2999652"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44" name="Lawyer Picture 2"/>
          <p:cNvSpPr>
            <a:spLocks noGrp="1" noChangeAspect="1"/>
          </p:cNvSpPr>
          <p:nvPr>
            <p:ph type="pic" sz="quarter" idx="49"/>
          </p:nvPr>
        </p:nvSpPr>
        <p:spPr>
          <a:xfrm>
            <a:off x="2418075" y="1489227"/>
            <a:ext cx="540000" cy="720000"/>
          </a:xfrm>
        </p:spPr>
        <p:txBody>
          <a:bodyPr>
            <a:noAutofit/>
          </a:bodyPr>
          <a:lstStyle>
            <a:lvl1pPr marL="0" indent="0">
              <a:buNone/>
              <a:defRPr sz="750"/>
            </a:lvl1pPr>
          </a:lstStyle>
          <a:p>
            <a:r>
              <a:rPr lang="en-US" dirty="0" smtClean="0"/>
              <a:t>Click icon to add picture</a:t>
            </a:r>
            <a:endParaRPr lang="en-GB" dirty="0"/>
          </a:p>
        </p:txBody>
      </p:sp>
      <p:sp>
        <p:nvSpPr>
          <p:cNvPr id="33" name="Lawyer Text 1"/>
          <p:cNvSpPr>
            <a:spLocks noGrp="1"/>
          </p:cNvSpPr>
          <p:nvPr>
            <p:ph sz="quarter" idx="44"/>
          </p:nvPr>
        </p:nvSpPr>
        <p:spPr>
          <a:xfrm>
            <a:off x="797082"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 name="Lawyer Name 1"/>
          <p:cNvSpPr>
            <a:spLocks noGrp="1"/>
          </p:cNvSpPr>
          <p:nvPr>
            <p:ph type="body" sz="quarter" idx="48"/>
          </p:nvPr>
        </p:nvSpPr>
        <p:spPr>
          <a:xfrm>
            <a:off x="797081"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31" name="Area of Focus 1"/>
          <p:cNvSpPr>
            <a:spLocks noGrp="1"/>
          </p:cNvSpPr>
          <p:nvPr>
            <p:ph type="body" sz="quarter" idx="17"/>
          </p:nvPr>
        </p:nvSpPr>
        <p:spPr>
          <a:xfrm>
            <a:off x="797081"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30" name="Lawyer Picture 1"/>
          <p:cNvSpPr>
            <a:spLocks noGrp="1" noChangeAspect="1"/>
          </p:cNvSpPr>
          <p:nvPr>
            <p:ph type="pic" sz="quarter" idx="47"/>
          </p:nvPr>
        </p:nvSpPr>
        <p:spPr>
          <a:xfrm>
            <a:off x="215504" y="1496051"/>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236986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2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28" name="Line under Title Short"/>
          <p:cNvCxnSpPr/>
          <p:nvPr userDrawn="1"/>
        </p:nvCxnSpPr>
        <p:spPr>
          <a:xfrm flipH="1">
            <a:off x="216000" y="735227"/>
            <a:ext cx="442285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4782024" y="4617966"/>
            <a:ext cx="1878332" cy="315985"/>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19" name="Education Text"/>
          <p:cNvSpPr>
            <a:spLocks noGrp="1"/>
          </p:cNvSpPr>
          <p:nvPr>
            <p:ph type="body" sz="quarter" idx="15"/>
          </p:nvPr>
        </p:nvSpPr>
        <p:spPr>
          <a:xfrm>
            <a:off x="4782024" y="3807085"/>
            <a:ext cx="1878332" cy="652779"/>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27" name="Education Heading"/>
          <p:cNvSpPr>
            <a:spLocks noGrp="1"/>
          </p:cNvSpPr>
          <p:nvPr>
            <p:ph type="body" sz="quarter" idx="47"/>
          </p:nvPr>
        </p:nvSpPr>
        <p:spPr>
          <a:xfrm>
            <a:off x="4787959" y="365760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9" name="Areas of Focus Text"/>
          <p:cNvSpPr>
            <a:spLocks noGrp="1"/>
          </p:cNvSpPr>
          <p:nvPr>
            <p:ph type="body" sz="quarter" idx="14"/>
          </p:nvPr>
        </p:nvSpPr>
        <p:spPr>
          <a:xfrm>
            <a:off x="4782024" y="3007706"/>
            <a:ext cx="1878332" cy="641813"/>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 name="Areas of Focus Heading"/>
          <p:cNvSpPr>
            <a:spLocks noGrp="1"/>
          </p:cNvSpPr>
          <p:nvPr>
            <p:ph type="body" sz="quarter" idx="46"/>
          </p:nvPr>
        </p:nvSpPr>
        <p:spPr>
          <a:xfrm>
            <a:off x="4780815" y="28638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8" name="Email"/>
          <p:cNvSpPr>
            <a:spLocks noGrp="1"/>
          </p:cNvSpPr>
          <p:nvPr>
            <p:ph type="body" sz="quarter" idx="13"/>
          </p:nvPr>
        </p:nvSpPr>
        <p:spPr>
          <a:xfrm>
            <a:off x="4782024" y="2620658"/>
            <a:ext cx="1878333" cy="247650"/>
          </a:xfrm>
        </p:spPr>
        <p:txBody>
          <a:bodyPr l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4871927" y="2421341"/>
            <a:ext cx="1788429" cy="247650"/>
          </a:xfrm>
        </p:spPr>
        <p:txBody>
          <a:bodyPr lIns="0"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11" name="T"/>
          <p:cNvSpPr txBox="1"/>
          <p:nvPr userDrawn="1"/>
        </p:nvSpPr>
        <p:spPr>
          <a:xfrm>
            <a:off x="4794731" y="2421341"/>
            <a:ext cx="38472" cy="248400"/>
          </a:xfrm>
          <a:prstGeom prst="rect">
            <a:avLst/>
          </a:prstGeom>
          <a:noFill/>
        </p:spPr>
        <p:txBody>
          <a:bodyPr wrap="none" lIns="0" rIns="0" rtlCol="0" anchor="ctr" anchorCtr="0">
            <a:noAutofit/>
          </a:bodyPr>
          <a:lstStyle/>
          <a:p>
            <a:r>
              <a:rPr lang="en-GB" sz="675" b="1" dirty="0" smtClean="0">
                <a:solidFill>
                  <a:srgbClr val="557630"/>
                </a:solidFill>
                <a:latin typeface="Calibri"/>
              </a:rPr>
              <a:t>T</a:t>
            </a:r>
            <a:endParaRPr lang="en-GB" sz="675" b="1" dirty="0">
              <a:solidFill>
                <a:srgbClr val="557630"/>
              </a:solidFill>
              <a:latin typeface="Calibri"/>
            </a:endParaRPr>
          </a:p>
        </p:txBody>
      </p:sp>
      <p:sp>
        <p:nvSpPr>
          <p:cNvPr id="5" name="Lawyer Picture"/>
          <p:cNvSpPr>
            <a:spLocks noGrp="1" noChangeAspect="1"/>
          </p:cNvSpPr>
          <p:nvPr>
            <p:ph type="pic" sz="quarter" idx="11"/>
          </p:nvPr>
        </p:nvSpPr>
        <p:spPr>
          <a:xfrm>
            <a:off x="4775445" y="735227"/>
            <a:ext cx="1188000" cy="1585278"/>
          </a:xfrm>
        </p:spPr>
        <p:txBody>
          <a:bodyPr/>
          <a:lstStyle/>
          <a:p>
            <a:r>
              <a:rPr lang="en-US" dirty="0" smtClean="0"/>
              <a:t>Click icon to add picture</a:t>
            </a:r>
            <a:endParaRPr lang="en-GB" dirty="0"/>
          </a:p>
        </p:txBody>
      </p:sp>
      <p:sp>
        <p:nvSpPr>
          <p:cNvPr id="18" name="Biography Content"/>
          <p:cNvSpPr>
            <a:spLocks noGrp="1"/>
          </p:cNvSpPr>
          <p:nvPr>
            <p:ph sz="quarter" idx="44"/>
          </p:nvPr>
        </p:nvSpPr>
        <p:spPr>
          <a:xfrm>
            <a:off x="216874" y="1568450"/>
            <a:ext cx="4421981" cy="3365500"/>
          </a:xfrm>
        </p:spPr>
        <p:txBody>
          <a:bodyPr lIns="0" tIns="36000" rIns="0" bIns="36000">
            <a:noAutofit/>
          </a:bodyPr>
          <a:lstStyle>
            <a:lvl1pPr marL="0" indent="0">
              <a:lnSpc>
                <a:spcPct val="110000"/>
              </a:lnSpc>
              <a:spcAft>
                <a:spcPts val="225"/>
              </a:spcAft>
              <a:buNone/>
              <a:defRPr sz="1200">
                <a:solidFill>
                  <a:schemeClr val="accent6"/>
                </a:solidFill>
                <a:latin typeface="+mj-lt"/>
              </a:defRPr>
            </a:lvl1pPr>
            <a:lvl2pPr marL="4190" indent="0">
              <a:lnSpc>
                <a:spcPct val="110000"/>
              </a:lnSpc>
              <a:spcAft>
                <a:spcPts val="225"/>
              </a:spcAft>
              <a:buNone/>
              <a:defRPr sz="900"/>
            </a:lvl2pPr>
            <a:lvl3pPr marL="134541" indent="-129779">
              <a:lnSpc>
                <a:spcPct val="110000"/>
              </a:lnSpc>
              <a:spcAft>
                <a:spcPts val="225"/>
              </a:spcAft>
              <a:defRPr sz="900"/>
            </a:lvl3pPr>
            <a:lvl4pPr marL="269081" indent="-129779">
              <a:lnSpc>
                <a:spcPct val="110000"/>
              </a:lnSpc>
              <a:spcAft>
                <a:spcPts val="225"/>
              </a:spcAft>
              <a:defRPr sz="900"/>
            </a:lvl4pPr>
            <a:lvl5pPr marL="403622" indent="-129779">
              <a:lnSpc>
                <a:spcPct val="110000"/>
              </a:lnSpc>
              <a:spcAft>
                <a:spcPts val="225"/>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Role Location"/>
          <p:cNvSpPr>
            <a:spLocks noGrp="1"/>
          </p:cNvSpPr>
          <p:nvPr>
            <p:ph type="body" sz="quarter" idx="17"/>
          </p:nvPr>
        </p:nvSpPr>
        <p:spPr>
          <a:xfrm>
            <a:off x="213122" y="1116855"/>
            <a:ext cx="4419263" cy="311150"/>
          </a:xfrm>
        </p:spPr>
        <p:txBody>
          <a:bodyPr>
            <a:noAutofit/>
          </a:bodyPr>
          <a:lstStyle>
            <a:lvl1pPr marL="0" indent="0">
              <a:buNone/>
              <a:defRPr sz="1500">
                <a:latin typeface="+mj-lt"/>
              </a:defRPr>
            </a:lvl1pPr>
          </a:lstStyle>
          <a:p>
            <a:pPr lvl="0"/>
            <a:r>
              <a:rPr lang="en-US" smtClean="0"/>
              <a:t>Click to edit Master text styles</a:t>
            </a:r>
          </a:p>
        </p:txBody>
      </p:sp>
      <p:sp>
        <p:nvSpPr>
          <p:cNvPr id="24" name="Lawyer Name"/>
          <p:cNvSpPr>
            <a:spLocks noGrp="1"/>
          </p:cNvSpPr>
          <p:nvPr>
            <p:ph type="body" sz="quarter" idx="16"/>
          </p:nvPr>
        </p:nvSpPr>
        <p:spPr>
          <a:xfrm>
            <a:off x="213123" y="735013"/>
            <a:ext cx="4419748" cy="446400"/>
          </a:xfrm>
        </p:spPr>
        <p:txBody>
          <a:bodyPr>
            <a:normAutofit/>
          </a:bodyPr>
          <a:lstStyle>
            <a:lvl1pPr marL="0" indent="0">
              <a:buNone/>
              <a:defRPr sz="1800" b="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29" name="Social Media Heading"/>
          <p:cNvSpPr>
            <a:spLocks noGrp="1"/>
          </p:cNvSpPr>
          <p:nvPr>
            <p:ph type="body" sz="quarter" idx="48"/>
          </p:nvPr>
        </p:nvSpPr>
        <p:spPr>
          <a:xfrm>
            <a:off x="4787959" y="447040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25976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5134359"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5" name="Tombstone Title 8"/>
          <p:cNvSpPr>
            <a:spLocks noGrp="1"/>
          </p:cNvSpPr>
          <p:nvPr>
            <p:ph type="body" sz="quarter" idx="53"/>
          </p:nvPr>
        </p:nvSpPr>
        <p:spPr>
          <a:xfrm>
            <a:off x="5134359"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9" name="Tombstone Picture 8"/>
          <p:cNvSpPr>
            <a:spLocks noGrp="1"/>
          </p:cNvSpPr>
          <p:nvPr>
            <p:ph type="pic" sz="quarter" idx="56"/>
          </p:nvPr>
        </p:nvSpPr>
        <p:spPr>
          <a:xfrm>
            <a:off x="5134359" y="3136464"/>
            <a:ext cx="292894" cy="390525"/>
          </a:xfrm>
        </p:spPr>
        <p:txBody>
          <a:bodyPr>
            <a:normAutofit/>
          </a:bodyPr>
          <a:lstStyle>
            <a:lvl1pPr>
              <a:defRPr sz="750"/>
            </a:lvl1pPr>
          </a:lstStyle>
          <a:p>
            <a:r>
              <a:rPr lang="en-US" dirty="0" smtClean="0"/>
              <a:t>Click icon to add picture</a:t>
            </a:r>
            <a:endParaRPr lang="en-GB" dirty="0"/>
          </a:p>
        </p:txBody>
      </p:sp>
      <p:sp>
        <p:nvSpPr>
          <p:cNvPr id="71" name="Tombstone Content 7"/>
          <p:cNvSpPr>
            <a:spLocks noGrp="1"/>
          </p:cNvSpPr>
          <p:nvPr>
            <p:ph sz="quarter" idx="50"/>
          </p:nvPr>
        </p:nvSpPr>
        <p:spPr>
          <a:xfrm>
            <a:off x="3495093"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2" name="Tombstone Title 7"/>
          <p:cNvSpPr>
            <a:spLocks noGrp="1"/>
          </p:cNvSpPr>
          <p:nvPr>
            <p:ph type="body" sz="quarter" idx="51"/>
          </p:nvPr>
        </p:nvSpPr>
        <p:spPr>
          <a:xfrm>
            <a:off x="3495093"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8" name="Tombstone Picture 7"/>
          <p:cNvSpPr>
            <a:spLocks noGrp="1"/>
          </p:cNvSpPr>
          <p:nvPr>
            <p:ph type="pic" sz="quarter" idx="55"/>
          </p:nvPr>
        </p:nvSpPr>
        <p:spPr>
          <a:xfrm>
            <a:off x="3494906" y="3136464"/>
            <a:ext cx="292894" cy="390525"/>
          </a:xfrm>
        </p:spPr>
        <p:txBody>
          <a:bodyPr>
            <a:normAutofit/>
          </a:bodyPr>
          <a:lstStyle>
            <a:lvl1pPr>
              <a:defRPr sz="750"/>
            </a:lvl1pPr>
          </a:lstStyle>
          <a:p>
            <a:r>
              <a:rPr lang="en-US" dirty="0" smtClean="0"/>
              <a:t>Click icon to add picture</a:t>
            </a:r>
            <a:endParaRPr lang="en-GB" dirty="0"/>
          </a:p>
        </p:txBody>
      </p:sp>
      <p:sp>
        <p:nvSpPr>
          <p:cNvPr id="68" name="Tombstone Content 6"/>
          <p:cNvSpPr>
            <a:spLocks noGrp="1"/>
          </p:cNvSpPr>
          <p:nvPr>
            <p:ph sz="quarter" idx="48"/>
          </p:nvPr>
        </p:nvSpPr>
        <p:spPr>
          <a:xfrm>
            <a:off x="1855828"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9" name="Tombstone Title 6"/>
          <p:cNvSpPr>
            <a:spLocks noGrp="1"/>
          </p:cNvSpPr>
          <p:nvPr>
            <p:ph type="body" sz="quarter" idx="49"/>
          </p:nvPr>
        </p:nvSpPr>
        <p:spPr>
          <a:xfrm>
            <a:off x="1855828"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7" name="Tombstone Picture 6"/>
          <p:cNvSpPr>
            <a:spLocks noGrp="1"/>
          </p:cNvSpPr>
          <p:nvPr>
            <p:ph type="pic" sz="quarter" idx="54"/>
          </p:nvPr>
        </p:nvSpPr>
        <p:spPr>
          <a:xfrm>
            <a:off x="1855453" y="3136464"/>
            <a:ext cx="292894" cy="390525"/>
          </a:xfrm>
        </p:spPr>
        <p:txBody>
          <a:bodyPr>
            <a:normAutofit/>
          </a:bodyPr>
          <a:lstStyle>
            <a:lvl1pPr>
              <a:defRPr sz="750"/>
            </a:lvl1pPr>
          </a:lstStyle>
          <a:p>
            <a:r>
              <a:rPr lang="en-US" dirty="0" smtClean="0"/>
              <a:t>Click icon to add picture</a:t>
            </a:r>
            <a:endParaRPr lang="en-GB" dirty="0"/>
          </a:p>
        </p:txBody>
      </p:sp>
      <p:sp>
        <p:nvSpPr>
          <p:cNvPr id="64" name="Tombstone Content 5"/>
          <p:cNvSpPr>
            <a:spLocks noGrp="1"/>
          </p:cNvSpPr>
          <p:nvPr>
            <p:ph sz="quarter" idx="45"/>
          </p:nvPr>
        </p:nvSpPr>
        <p:spPr>
          <a:xfrm>
            <a:off x="213123"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Tombstone Title 5"/>
          <p:cNvSpPr>
            <a:spLocks noGrp="1"/>
          </p:cNvSpPr>
          <p:nvPr>
            <p:ph type="body" sz="quarter" idx="46"/>
          </p:nvPr>
        </p:nvSpPr>
        <p:spPr>
          <a:xfrm>
            <a:off x="213123"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6" name="Tombstone Picture 5"/>
          <p:cNvSpPr>
            <a:spLocks noGrp="1"/>
          </p:cNvSpPr>
          <p:nvPr>
            <p:ph type="pic" sz="quarter" idx="47"/>
          </p:nvPr>
        </p:nvSpPr>
        <p:spPr>
          <a:xfrm>
            <a:off x="216000" y="3136464"/>
            <a:ext cx="292894" cy="390525"/>
          </a:xfrm>
        </p:spPr>
        <p:txBody>
          <a:bodyPr>
            <a:normAutofit/>
          </a:bodyPr>
          <a:lstStyle>
            <a:lvl1pPr>
              <a:defRPr sz="750"/>
            </a:lvl1pPr>
          </a:lstStyle>
          <a:p>
            <a:r>
              <a:rPr lang="en-US" dirty="0" smtClean="0"/>
              <a:t>Click icon to add picture</a:t>
            </a:r>
            <a:endParaRPr lang="en-GB" dirty="0"/>
          </a:p>
        </p:txBody>
      </p:sp>
      <p:sp>
        <p:nvSpPr>
          <p:cNvPr id="54" name="Tombstone Content 4"/>
          <p:cNvSpPr>
            <a:spLocks noGrp="1"/>
          </p:cNvSpPr>
          <p:nvPr>
            <p:ph sz="quarter" idx="38"/>
          </p:nvPr>
        </p:nvSpPr>
        <p:spPr>
          <a:xfrm>
            <a:off x="5134359"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5" name="Tombstone Ttle 4"/>
          <p:cNvSpPr>
            <a:spLocks noGrp="1"/>
          </p:cNvSpPr>
          <p:nvPr>
            <p:ph type="body" sz="quarter" idx="39"/>
          </p:nvPr>
        </p:nvSpPr>
        <p:spPr>
          <a:xfrm>
            <a:off x="5134359"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3" name="Tombstone Picture 4"/>
          <p:cNvSpPr>
            <a:spLocks noGrp="1"/>
          </p:cNvSpPr>
          <p:nvPr>
            <p:ph type="pic" sz="quarter" idx="44"/>
          </p:nvPr>
        </p:nvSpPr>
        <p:spPr>
          <a:xfrm>
            <a:off x="5134359" y="1247775"/>
            <a:ext cx="292894" cy="390525"/>
          </a:xfrm>
        </p:spPr>
        <p:txBody>
          <a:bodyPr>
            <a:normAutofit/>
          </a:bodyPr>
          <a:lstStyle>
            <a:lvl1pPr>
              <a:defRPr sz="750"/>
            </a:lvl1pPr>
          </a:lstStyle>
          <a:p>
            <a:r>
              <a:rPr lang="en-US" dirty="0" smtClean="0"/>
              <a:t>Click icon to add picture</a:t>
            </a:r>
            <a:endParaRPr lang="en-GB" dirty="0"/>
          </a:p>
        </p:txBody>
      </p:sp>
      <p:sp>
        <p:nvSpPr>
          <p:cNvPr id="48" name="Tombstone Content 3"/>
          <p:cNvSpPr>
            <a:spLocks noGrp="1"/>
          </p:cNvSpPr>
          <p:nvPr>
            <p:ph sz="quarter" idx="34"/>
          </p:nvPr>
        </p:nvSpPr>
        <p:spPr>
          <a:xfrm>
            <a:off x="3495093"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9" name="Tombstone Title 3"/>
          <p:cNvSpPr>
            <a:spLocks noGrp="1"/>
          </p:cNvSpPr>
          <p:nvPr>
            <p:ph type="body" sz="quarter" idx="35"/>
          </p:nvPr>
        </p:nvSpPr>
        <p:spPr>
          <a:xfrm>
            <a:off x="3495093"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2" name="Tombstone Picture 3"/>
          <p:cNvSpPr>
            <a:spLocks noGrp="1"/>
          </p:cNvSpPr>
          <p:nvPr>
            <p:ph type="pic" sz="quarter" idx="43"/>
          </p:nvPr>
        </p:nvSpPr>
        <p:spPr>
          <a:xfrm>
            <a:off x="3494906" y="1247775"/>
            <a:ext cx="292894" cy="390525"/>
          </a:xfrm>
        </p:spPr>
        <p:txBody>
          <a:bodyPr>
            <a:normAutofit/>
          </a:bodyPr>
          <a:lstStyle>
            <a:lvl1pPr>
              <a:defRPr sz="750"/>
            </a:lvl1pPr>
          </a:lstStyle>
          <a:p>
            <a:r>
              <a:rPr lang="en-US" dirty="0" smtClean="0"/>
              <a:t>Click icon to add picture</a:t>
            </a:r>
            <a:endParaRPr lang="en-GB" dirty="0"/>
          </a:p>
        </p:txBody>
      </p:sp>
      <p:sp>
        <p:nvSpPr>
          <p:cNvPr id="42" name="Tombstone Content 2"/>
          <p:cNvSpPr>
            <a:spLocks noGrp="1"/>
          </p:cNvSpPr>
          <p:nvPr>
            <p:ph sz="quarter" idx="30"/>
          </p:nvPr>
        </p:nvSpPr>
        <p:spPr>
          <a:xfrm>
            <a:off x="1855828"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Tombstone Title 2"/>
          <p:cNvSpPr>
            <a:spLocks noGrp="1"/>
          </p:cNvSpPr>
          <p:nvPr>
            <p:ph type="body" sz="quarter" idx="31"/>
          </p:nvPr>
        </p:nvSpPr>
        <p:spPr>
          <a:xfrm>
            <a:off x="1855828"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0" name="Tombstone Picture 2"/>
          <p:cNvSpPr>
            <a:spLocks noGrp="1"/>
          </p:cNvSpPr>
          <p:nvPr>
            <p:ph type="pic" sz="quarter" idx="42"/>
          </p:nvPr>
        </p:nvSpPr>
        <p:spPr>
          <a:xfrm>
            <a:off x="1855453" y="1247775"/>
            <a:ext cx="292894" cy="390525"/>
          </a:xfrm>
        </p:spPr>
        <p:txBody>
          <a:bodyPr>
            <a:normAutofit/>
          </a:bodyPr>
          <a:lstStyle>
            <a:lvl1pPr>
              <a:defRPr sz="750"/>
            </a:lvl1pPr>
          </a:lstStyle>
          <a:p>
            <a:r>
              <a:rPr lang="en-US" dirty="0" smtClean="0"/>
              <a:t>Click icon to add picture</a:t>
            </a:r>
            <a:endParaRPr lang="en-GB" dirty="0"/>
          </a:p>
        </p:txBody>
      </p:sp>
      <p:sp>
        <p:nvSpPr>
          <p:cNvPr id="14" name="Tombstone Content 1"/>
          <p:cNvSpPr>
            <a:spLocks noGrp="1"/>
          </p:cNvSpPr>
          <p:nvPr>
            <p:ph sz="quarter" idx="18"/>
          </p:nvPr>
        </p:nvSpPr>
        <p:spPr>
          <a:xfrm>
            <a:off x="213123"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ombstone Title 1"/>
          <p:cNvSpPr>
            <a:spLocks noGrp="1"/>
          </p:cNvSpPr>
          <p:nvPr>
            <p:ph type="body" sz="quarter" idx="19"/>
          </p:nvPr>
        </p:nvSpPr>
        <p:spPr>
          <a:xfrm>
            <a:off x="213123"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 name="Tombstone Picture 1"/>
          <p:cNvSpPr>
            <a:spLocks noGrp="1"/>
          </p:cNvSpPr>
          <p:nvPr>
            <p:ph type="pic" sz="quarter" idx="26"/>
          </p:nvPr>
        </p:nvSpPr>
        <p:spPr>
          <a:xfrm>
            <a:off x="216000" y="1247775"/>
            <a:ext cx="292894" cy="390525"/>
          </a:xfrm>
        </p:spPr>
        <p:txBody>
          <a:bodyPr>
            <a:normAutofit/>
          </a:bodyPr>
          <a:lstStyle>
            <a:lvl1pPr>
              <a:defRPr sz="750"/>
            </a:lvl1pPr>
          </a:lstStyle>
          <a:p>
            <a:r>
              <a:rPr lang="en-US" dirty="0" smtClean="0"/>
              <a:t>Click icon to add picture</a:t>
            </a:r>
            <a:endParaRPr lang="en-GB" dirty="0"/>
          </a:p>
        </p:txBody>
      </p:sp>
      <p:sp>
        <p:nvSpPr>
          <p:cNvPr id="5"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536457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5"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39"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5379244" y="4181668"/>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3" name="Social Media  Heading 2"/>
          <p:cNvSpPr>
            <a:spLocks noGrp="1"/>
          </p:cNvSpPr>
          <p:nvPr>
            <p:ph type="body" sz="quarter" idx="58"/>
          </p:nvPr>
        </p:nvSpPr>
        <p:spPr>
          <a:xfrm>
            <a:off x="5390415" y="40322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69" name="Area of Focus Text 2"/>
          <p:cNvSpPr>
            <a:spLocks noGrp="1"/>
          </p:cNvSpPr>
          <p:nvPr>
            <p:ph type="body" sz="quarter" idx="53"/>
          </p:nvPr>
        </p:nvSpPr>
        <p:spPr>
          <a:xfrm>
            <a:off x="5379244" y="3311718"/>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2" name="Areas of Focus Heading 2"/>
          <p:cNvSpPr>
            <a:spLocks noGrp="1"/>
          </p:cNvSpPr>
          <p:nvPr>
            <p:ph type="body" sz="quarter" idx="57"/>
          </p:nvPr>
        </p:nvSpPr>
        <p:spPr>
          <a:xfrm>
            <a:off x="5385653" y="3173413"/>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71" name="Biography Text 2"/>
          <p:cNvSpPr>
            <a:spLocks noGrp="1"/>
          </p:cNvSpPr>
          <p:nvPr>
            <p:ph type="body" sz="quarter" idx="54"/>
          </p:nvPr>
        </p:nvSpPr>
        <p:spPr>
          <a:xfrm>
            <a:off x="213123" y="4081218"/>
            <a:ext cx="5011340" cy="869950"/>
          </a:xfrm>
        </p:spPr>
        <p:txBody>
          <a:bodyPr>
            <a:noAutofit/>
          </a:bodyPr>
          <a:lstStyle>
            <a:lvl1pPr marL="0" indent="0">
              <a:lnSpc>
                <a:spcPct val="110000"/>
              </a:lnSpc>
              <a:spcAft>
                <a:spcPts val="225"/>
              </a:spcAft>
              <a:buNone/>
              <a:defRPr sz="750"/>
            </a:lvl1pPr>
            <a:lvl2pPr marL="135731" indent="-135731">
              <a:lnSpc>
                <a:spcPct val="110000"/>
              </a:lnSpc>
              <a:spcAft>
                <a:spcPts val="225"/>
              </a:spcAft>
              <a:defRPr sz="750"/>
            </a:lvl2pPr>
            <a:lvl3pPr marL="271463" indent="-135731">
              <a:lnSpc>
                <a:spcPct val="110000"/>
              </a:lnSpc>
              <a:spcAft>
                <a:spcPts val="225"/>
              </a:spcAft>
              <a:defRPr sz="750"/>
            </a:lvl3pPr>
            <a:lvl4pPr marL="401241" indent="-135731">
              <a:lnSpc>
                <a:spcPct val="110000"/>
              </a:lnSpc>
              <a:spcAft>
                <a:spcPts val="225"/>
              </a:spcAft>
              <a:tabLst>
                <a:tab pos="271463" algn="l"/>
              </a:tabLst>
              <a:defRPr sz="750"/>
            </a:lvl4pPr>
            <a:lvl5pPr marL="536972" indent="-135731">
              <a:lnSpc>
                <a:spcPct val="110000"/>
              </a:lnSpc>
              <a:spcAft>
                <a:spcPts val="225"/>
              </a:spcAft>
              <a:tabLst>
                <a:tab pos="271463" algn="l"/>
              </a:tabLst>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Email 2"/>
          <p:cNvSpPr>
            <a:spLocks noGrp="1"/>
          </p:cNvSpPr>
          <p:nvPr>
            <p:ph type="body" sz="quarter" idx="50"/>
          </p:nvPr>
        </p:nvSpPr>
        <p:spPr>
          <a:xfrm>
            <a:off x="912601" y="3815078"/>
            <a:ext cx="2814938" cy="194060"/>
          </a:xfrm>
        </p:spPr>
        <p:txBody>
          <a:bodyPr lIns="0" r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64" name="Phone No 2"/>
          <p:cNvSpPr>
            <a:spLocks noGrp="1"/>
          </p:cNvSpPr>
          <p:nvPr>
            <p:ph type="body" sz="quarter" idx="49"/>
          </p:nvPr>
        </p:nvSpPr>
        <p:spPr>
          <a:xfrm>
            <a:off x="999001" y="3655448"/>
            <a:ext cx="1702691" cy="124200"/>
          </a:xfrm>
        </p:spPr>
        <p:txBody>
          <a:bodyPr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66" name="T2"/>
          <p:cNvSpPr txBox="1"/>
          <p:nvPr userDrawn="1"/>
        </p:nvSpPr>
        <p:spPr>
          <a:xfrm>
            <a:off x="912600" y="3593348"/>
            <a:ext cx="38472" cy="248400"/>
          </a:xfrm>
          <a:prstGeom prst="rect">
            <a:avLst/>
          </a:prstGeom>
          <a:noFill/>
        </p:spPr>
        <p:txBody>
          <a:bodyPr wrap="none" lIns="0" rIns="0" rtlCol="0" anchor="ctr" anchorCtr="0">
            <a:noAutofit/>
          </a:bodyPr>
          <a:lstStyle/>
          <a:p>
            <a:r>
              <a:rPr lang="en-GB" sz="750" dirty="0" smtClean="0">
                <a:solidFill>
                  <a:srgbClr val="557630"/>
                </a:solidFill>
                <a:latin typeface="Calibri"/>
              </a:rPr>
              <a:t>T</a:t>
            </a:r>
            <a:endParaRPr lang="en-GB" sz="750" dirty="0">
              <a:solidFill>
                <a:srgbClr val="557630"/>
              </a:solidFill>
              <a:latin typeface="Calibri"/>
            </a:endParaRPr>
          </a:p>
        </p:txBody>
      </p:sp>
      <p:sp>
        <p:nvSpPr>
          <p:cNvPr id="68" name="Role Location 2"/>
          <p:cNvSpPr>
            <a:spLocks noGrp="1"/>
          </p:cNvSpPr>
          <p:nvPr>
            <p:ph type="body" sz="quarter" idx="52"/>
          </p:nvPr>
        </p:nvSpPr>
        <p:spPr>
          <a:xfrm>
            <a:off x="912600" y="3382904"/>
            <a:ext cx="4091642" cy="171173"/>
          </a:xfrm>
        </p:spPr>
        <p:txBody>
          <a:bodyPr lIns="0" rIns="0">
            <a:noAutofit/>
          </a:bodyPr>
          <a:lstStyle>
            <a:lvl1pPr marL="0" indent="0">
              <a:buNone/>
              <a:defRPr sz="750" b="0">
                <a:latin typeface="+mj-lt"/>
              </a:defRPr>
            </a:lvl1pPr>
          </a:lstStyle>
          <a:p>
            <a:pPr lvl="0"/>
            <a:r>
              <a:rPr lang="en-US" smtClean="0"/>
              <a:t>Click to edit Master text styles</a:t>
            </a:r>
          </a:p>
        </p:txBody>
      </p:sp>
      <p:sp>
        <p:nvSpPr>
          <p:cNvPr id="67" name="Lawyer Name 2"/>
          <p:cNvSpPr>
            <a:spLocks noGrp="1"/>
          </p:cNvSpPr>
          <p:nvPr>
            <p:ph type="body" sz="quarter" idx="51"/>
          </p:nvPr>
        </p:nvSpPr>
        <p:spPr>
          <a:xfrm>
            <a:off x="912600" y="3139188"/>
            <a:ext cx="4091642" cy="154230"/>
          </a:xfrm>
        </p:spPr>
        <p:txBody>
          <a:bodyPr lIns="0" rIns="0">
            <a:noAutofit/>
          </a:bodyPr>
          <a:lstStyle>
            <a:lvl1pPr marL="0" indent="0">
              <a:buNone/>
              <a:defRPr sz="900" b="0">
                <a:latin typeface="+mj-lt"/>
              </a:defRPr>
            </a:lvl1pPr>
          </a:lstStyle>
          <a:p>
            <a:pPr lvl="0"/>
            <a:r>
              <a:rPr lang="en-US" smtClean="0"/>
              <a:t>Click to edit Master text styles</a:t>
            </a:r>
          </a:p>
        </p:txBody>
      </p:sp>
      <p:sp>
        <p:nvSpPr>
          <p:cNvPr id="63" name="Lawyer Picture 2"/>
          <p:cNvSpPr>
            <a:spLocks noGrp="1" noChangeAspect="1"/>
          </p:cNvSpPr>
          <p:nvPr>
            <p:ph type="pic" sz="quarter" idx="48"/>
          </p:nvPr>
        </p:nvSpPr>
        <p:spPr>
          <a:xfrm>
            <a:off x="213122" y="3156742"/>
            <a:ext cx="648000" cy="865394"/>
          </a:xfrm>
        </p:spPr>
        <p:txBody>
          <a:bodyPr>
            <a:noAutofit/>
          </a:bodyPr>
          <a:lstStyle>
            <a:lvl1pPr>
              <a:defRPr sz="750"/>
            </a:lvl1pPr>
          </a:lstStyle>
          <a:p>
            <a:r>
              <a:rPr lang="en-US" dirty="0" smtClean="0"/>
              <a:t>Click icon to add picture</a:t>
            </a:r>
            <a:endParaRPr lang="en-GB" dirty="0"/>
          </a:p>
        </p:txBody>
      </p:sp>
      <p:cxnSp>
        <p:nvCxnSpPr>
          <p:cNvPr id="60" name="Line between Bios"/>
          <p:cNvCxnSpPr/>
          <p:nvPr userDrawn="1"/>
        </p:nvCxnSpPr>
        <p:spPr>
          <a:xfrm flipH="1">
            <a:off x="216000" y="3072981"/>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5379244" y="2214847"/>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1" name="Social Media Heading 1"/>
          <p:cNvSpPr>
            <a:spLocks noGrp="1"/>
          </p:cNvSpPr>
          <p:nvPr>
            <p:ph type="body" sz="quarter" idx="56"/>
          </p:nvPr>
        </p:nvSpPr>
        <p:spPr>
          <a:xfrm>
            <a:off x="5391170" y="20764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37" name="Area of Focus Text 1"/>
          <p:cNvSpPr>
            <a:spLocks noGrp="1"/>
          </p:cNvSpPr>
          <p:nvPr>
            <p:ph type="body" sz="quarter" idx="45"/>
          </p:nvPr>
        </p:nvSpPr>
        <p:spPr>
          <a:xfrm>
            <a:off x="5379244" y="1344896"/>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0" name="Areas of Focus Heading 1"/>
          <p:cNvSpPr>
            <a:spLocks noGrp="1"/>
          </p:cNvSpPr>
          <p:nvPr>
            <p:ph type="body" sz="quarter" idx="55"/>
          </p:nvPr>
        </p:nvSpPr>
        <p:spPr>
          <a:xfrm>
            <a:off x="5391170" y="1185863"/>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5" name="Biography Text 1"/>
          <p:cNvSpPr>
            <a:spLocks noGrp="1"/>
          </p:cNvSpPr>
          <p:nvPr>
            <p:ph type="body" sz="quarter" idx="46"/>
          </p:nvPr>
        </p:nvSpPr>
        <p:spPr>
          <a:xfrm>
            <a:off x="213123" y="2114397"/>
            <a:ext cx="5011340" cy="869950"/>
          </a:xfrm>
        </p:spPr>
        <p:txBody>
          <a:bodyPr>
            <a:noAutofit/>
          </a:bodyPr>
          <a:lstStyle>
            <a:lvl1pPr marL="0" indent="0">
              <a:lnSpc>
                <a:spcPct val="110000"/>
              </a:lnSpc>
              <a:spcAft>
                <a:spcPts val="225"/>
              </a:spcAft>
              <a:buNone/>
              <a:defRPr sz="750"/>
            </a:lvl1pPr>
            <a:lvl2pPr marL="135731" indent="-135731">
              <a:lnSpc>
                <a:spcPct val="110000"/>
              </a:lnSpc>
              <a:spcAft>
                <a:spcPts val="225"/>
              </a:spcAft>
              <a:defRPr sz="750"/>
            </a:lvl2pPr>
            <a:lvl3pPr marL="271463" indent="-135731">
              <a:lnSpc>
                <a:spcPct val="110000"/>
              </a:lnSpc>
              <a:spcAft>
                <a:spcPts val="225"/>
              </a:spcAft>
              <a:defRPr sz="750"/>
            </a:lvl3pPr>
            <a:lvl4pPr marL="401241" indent="-135731">
              <a:lnSpc>
                <a:spcPct val="110000"/>
              </a:lnSpc>
              <a:spcAft>
                <a:spcPts val="225"/>
              </a:spcAft>
              <a:tabLst>
                <a:tab pos="271463" algn="l"/>
              </a:tabLst>
              <a:defRPr sz="750"/>
            </a:lvl4pPr>
            <a:lvl5pPr marL="536972" indent="-135731">
              <a:lnSpc>
                <a:spcPct val="110000"/>
              </a:lnSpc>
              <a:spcAft>
                <a:spcPts val="225"/>
              </a:spcAft>
              <a:tabLst>
                <a:tab pos="271463" algn="l"/>
              </a:tabLst>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0" name="Email 1"/>
          <p:cNvSpPr>
            <a:spLocks noGrp="1"/>
          </p:cNvSpPr>
          <p:nvPr>
            <p:ph type="body" sz="quarter" idx="13"/>
          </p:nvPr>
        </p:nvSpPr>
        <p:spPr>
          <a:xfrm>
            <a:off x="912601" y="1848257"/>
            <a:ext cx="2814938" cy="194060"/>
          </a:xfrm>
        </p:spPr>
        <p:txBody>
          <a:bodyPr lIns="0" r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29" name="Phone No 1"/>
          <p:cNvSpPr>
            <a:spLocks noGrp="1"/>
          </p:cNvSpPr>
          <p:nvPr>
            <p:ph type="body" sz="quarter" idx="12"/>
          </p:nvPr>
        </p:nvSpPr>
        <p:spPr>
          <a:xfrm>
            <a:off x="999001" y="1688627"/>
            <a:ext cx="1702691" cy="124200"/>
          </a:xfrm>
        </p:spPr>
        <p:txBody>
          <a:bodyPr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31" name="T1"/>
          <p:cNvSpPr txBox="1"/>
          <p:nvPr userDrawn="1"/>
        </p:nvSpPr>
        <p:spPr>
          <a:xfrm>
            <a:off x="912600" y="1626527"/>
            <a:ext cx="38472" cy="248400"/>
          </a:xfrm>
          <a:prstGeom prst="rect">
            <a:avLst/>
          </a:prstGeom>
          <a:noFill/>
        </p:spPr>
        <p:txBody>
          <a:bodyPr wrap="none" lIns="0" rIns="0" rtlCol="0" anchor="ctr" anchorCtr="0">
            <a:noAutofit/>
          </a:bodyPr>
          <a:lstStyle/>
          <a:p>
            <a:r>
              <a:rPr lang="en-GB" sz="750" dirty="0" smtClean="0">
                <a:solidFill>
                  <a:srgbClr val="557630"/>
                </a:solidFill>
                <a:latin typeface="Calibri"/>
              </a:rPr>
              <a:t>T</a:t>
            </a:r>
            <a:endParaRPr lang="en-GB" sz="750" dirty="0">
              <a:solidFill>
                <a:srgbClr val="557630"/>
              </a:solidFill>
              <a:latin typeface="Calibri"/>
            </a:endParaRPr>
          </a:p>
        </p:txBody>
      </p:sp>
      <p:sp>
        <p:nvSpPr>
          <p:cNvPr id="33" name="Role Location 1"/>
          <p:cNvSpPr>
            <a:spLocks noGrp="1"/>
          </p:cNvSpPr>
          <p:nvPr>
            <p:ph type="body" sz="quarter" idx="19"/>
          </p:nvPr>
        </p:nvSpPr>
        <p:spPr>
          <a:xfrm>
            <a:off x="912600" y="1416083"/>
            <a:ext cx="4091642" cy="171173"/>
          </a:xfrm>
        </p:spPr>
        <p:txBody>
          <a:bodyPr lIns="0" rIns="0">
            <a:noAutofit/>
          </a:bodyPr>
          <a:lstStyle>
            <a:lvl1pPr marL="0" indent="0">
              <a:buNone/>
              <a:defRPr sz="750" b="0">
                <a:latin typeface="+mj-lt"/>
              </a:defRPr>
            </a:lvl1pPr>
          </a:lstStyle>
          <a:p>
            <a:pPr lvl="0"/>
            <a:r>
              <a:rPr lang="en-US" smtClean="0"/>
              <a:t>Click to edit Master text styles</a:t>
            </a:r>
          </a:p>
        </p:txBody>
      </p:sp>
      <p:sp>
        <p:nvSpPr>
          <p:cNvPr id="32" name="Lawyer Name 1"/>
          <p:cNvSpPr>
            <a:spLocks noGrp="1"/>
          </p:cNvSpPr>
          <p:nvPr>
            <p:ph type="body" sz="quarter" idx="17"/>
          </p:nvPr>
        </p:nvSpPr>
        <p:spPr>
          <a:xfrm>
            <a:off x="912600" y="1172367"/>
            <a:ext cx="4091642" cy="154230"/>
          </a:xfrm>
        </p:spPr>
        <p:txBody>
          <a:bodyPr lIns="0" rIns="0">
            <a:noAutofit/>
          </a:bodyPr>
          <a:lstStyle>
            <a:lvl1pPr marL="0" indent="0">
              <a:buNone/>
              <a:defRPr sz="900" b="0">
                <a:latin typeface="+mj-lt"/>
              </a:defRPr>
            </a:lvl1pPr>
          </a:lstStyle>
          <a:p>
            <a:pPr lvl="0"/>
            <a:r>
              <a:rPr lang="en-US" smtClean="0"/>
              <a:t>Click to edit Master text styles</a:t>
            </a:r>
          </a:p>
        </p:txBody>
      </p:sp>
      <p:sp>
        <p:nvSpPr>
          <p:cNvPr id="28" name="Lawyer Picture 1"/>
          <p:cNvSpPr>
            <a:spLocks noGrp="1" noChangeAspect="1"/>
          </p:cNvSpPr>
          <p:nvPr>
            <p:ph type="pic" sz="quarter" idx="11"/>
          </p:nvPr>
        </p:nvSpPr>
        <p:spPr>
          <a:xfrm>
            <a:off x="213122" y="1189921"/>
            <a:ext cx="648000" cy="865394"/>
          </a:xfrm>
        </p:spPr>
        <p:txBody>
          <a:bodyPr>
            <a:noAutofit/>
          </a:bodyPr>
          <a:lstStyle>
            <a:lvl1pPr>
              <a:defRPr sz="750"/>
            </a:lvl1pPr>
          </a:lstStyle>
          <a:p>
            <a:r>
              <a:rPr lang="en-US" dirty="0" smtClean="0"/>
              <a:t>Click icon to add picture</a:t>
            </a:r>
            <a:endParaRPr lang="en-GB" dirty="0"/>
          </a:p>
        </p:txBody>
      </p:sp>
      <p:sp>
        <p:nvSpPr>
          <p:cNvPr id="26" name="Slide Subtitle"/>
          <p:cNvSpPr>
            <a:spLocks noGrp="1"/>
          </p:cNvSpPr>
          <p:nvPr>
            <p:ph type="body" sz="quarter" idx="16"/>
          </p:nvPr>
        </p:nvSpPr>
        <p:spPr>
          <a:xfrm>
            <a:off x="213123" y="735013"/>
            <a:ext cx="4419748" cy="446400"/>
          </a:xfrm>
        </p:spPr>
        <p:txBody>
          <a:bodyPr>
            <a:normAutofit/>
          </a:bodyPr>
          <a:lstStyle>
            <a:lvl1pPr marL="0" indent="0">
              <a:buNone/>
              <a:defRPr sz="1800" b="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34" name="Slide Title"/>
          <p:cNvSpPr>
            <a:spLocks noGrp="1"/>
          </p:cNvSpPr>
          <p:nvPr>
            <p:ph type="title"/>
          </p:nvPr>
        </p:nvSpPr>
        <p:spPr>
          <a:xfrm>
            <a:off x="216000" y="288000"/>
            <a:ext cx="6426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30105774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2430249" y="1338262"/>
            <a:ext cx="4211751"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Left Small"/>
          <p:cNvSpPr>
            <a:spLocks noGrp="1"/>
          </p:cNvSpPr>
          <p:nvPr>
            <p:ph sz="quarter" idx="12"/>
          </p:nvPr>
        </p:nvSpPr>
        <p:spPr>
          <a:xfrm>
            <a:off x="216000" y="1338262"/>
            <a:ext cx="1998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42746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2430249" y="1705970"/>
            <a:ext cx="4211751" cy="3196230"/>
          </a:xfrm>
        </p:spPr>
        <p:txBody>
          <a:bodyPr/>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Right Large"/>
          <p:cNvSpPr>
            <a:spLocks noGrp="1"/>
          </p:cNvSpPr>
          <p:nvPr>
            <p:ph type="body" sz="quarter" idx="17"/>
          </p:nvPr>
        </p:nvSpPr>
        <p:spPr>
          <a:xfrm>
            <a:off x="2430249" y="1338262"/>
            <a:ext cx="4211751"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6" name="Content Left Small"/>
          <p:cNvSpPr>
            <a:spLocks noGrp="1"/>
          </p:cNvSpPr>
          <p:nvPr>
            <p:ph sz="quarter" idx="12"/>
          </p:nvPr>
        </p:nvSpPr>
        <p:spPr>
          <a:xfrm>
            <a:off x="216000" y="1705970"/>
            <a:ext cx="1998000" cy="3196230"/>
          </a:xfrm>
        </p:spPr>
        <p:txBody>
          <a:bodyPr/>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Small"/>
          <p:cNvSpPr>
            <a:spLocks noGrp="1"/>
          </p:cNvSpPr>
          <p:nvPr>
            <p:ph type="body" sz="quarter" idx="15"/>
          </p:nvPr>
        </p:nvSpPr>
        <p:spPr>
          <a:xfrm>
            <a:off x="216000" y="1338262"/>
            <a:ext cx="1998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665646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4644497" y="1338262"/>
            <a:ext cx="1998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Left Large"/>
          <p:cNvSpPr>
            <a:spLocks noGrp="1"/>
          </p:cNvSpPr>
          <p:nvPr>
            <p:ph sz="quarter" idx="16"/>
          </p:nvPr>
        </p:nvSpPr>
        <p:spPr>
          <a:xfrm>
            <a:off x="216000" y="1338262"/>
            <a:ext cx="4212249"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399298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4644497" y="1705970"/>
            <a:ext cx="1998000" cy="3196230"/>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Small"/>
          <p:cNvSpPr>
            <a:spLocks noGrp="1"/>
          </p:cNvSpPr>
          <p:nvPr>
            <p:ph type="body" sz="quarter" idx="19"/>
          </p:nvPr>
        </p:nvSpPr>
        <p:spPr>
          <a:xfrm>
            <a:off x="4644497" y="1338262"/>
            <a:ext cx="1998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12" name="Content Left Large"/>
          <p:cNvSpPr>
            <a:spLocks noGrp="1"/>
          </p:cNvSpPr>
          <p:nvPr>
            <p:ph sz="quarter" idx="16"/>
          </p:nvPr>
        </p:nvSpPr>
        <p:spPr>
          <a:xfrm>
            <a:off x="216000" y="1705970"/>
            <a:ext cx="4212249" cy="3196230"/>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Left Large"/>
          <p:cNvSpPr>
            <a:spLocks noGrp="1"/>
          </p:cNvSpPr>
          <p:nvPr>
            <p:ph type="body" sz="quarter" idx="17"/>
          </p:nvPr>
        </p:nvSpPr>
        <p:spPr>
          <a:xfrm>
            <a:off x="216000" y="1338262"/>
            <a:ext cx="4212249"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753080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73776" y="989945"/>
            <a:ext cx="2110631" cy="660400"/>
          </a:xfrm>
        </p:spPr>
        <p:txBody>
          <a:bodyPr/>
          <a:lstStyle>
            <a:lvl1pPr marL="0" indent="0">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373775" y="505884"/>
            <a:ext cx="2362264" cy="4464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3853396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449066" y="1412657"/>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4451231" y="857297"/>
            <a:ext cx="2108466"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7787722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295447" y="4069593"/>
            <a:ext cx="2110631" cy="660400"/>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297612" y="3514233"/>
            <a:ext cx="2108466"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6401498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4449066" y="3543381"/>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5" name="Section Divider Title"/>
          <p:cNvSpPr>
            <a:spLocks noGrp="1"/>
          </p:cNvSpPr>
          <p:nvPr>
            <p:ph type="title"/>
          </p:nvPr>
        </p:nvSpPr>
        <p:spPr>
          <a:xfrm>
            <a:off x="4451231" y="2988021"/>
            <a:ext cx="2108466"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4108021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272388" y="938204"/>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Title"/>
          <p:cNvSpPr>
            <a:spLocks noGrp="1"/>
          </p:cNvSpPr>
          <p:nvPr>
            <p:ph type="title"/>
          </p:nvPr>
        </p:nvSpPr>
        <p:spPr>
          <a:xfrm>
            <a:off x="323491" y="382844"/>
            <a:ext cx="305952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5957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2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51"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5118975"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3" name="Tombstone Picture 8"/>
          <p:cNvSpPr>
            <a:spLocks noGrp="1"/>
          </p:cNvSpPr>
          <p:nvPr>
            <p:ph type="pic" sz="quarter" idx="112"/>
          </p:nvPr>
        </p:nvSpPr>
        <p:spPr>
          <a:xfrm>
            <a:off x="5118975" y="3159441"/>
            <a:ext cx="1539000" cy="489813"/>
          </a:xfrm>
        </p:spPr>
        <p:txBody>
          <a:bodyPr/>
          <a:lstStyle>
            <a:lvl1pPr marL="0" indent="0">
              <a:buNone/>
              <a:defRPr/>
            </a:lvl1pPr>
          </a:lstStyle>
          <a:p>
            <a:r>
              <a:rPr lang="en-US" dirty="0" smtClean="0"/>
              <a:t>Click icon to add picture</a:t>
            </a:r>
            <a:endParaRPr lang="en-GB" dirty="0"/>
          </a:p>
        </p:txBody>
      </p:sp>
      <p:sp>
        <p:nvSpPr>
          <p:cNvPr id="76" name="Tombstone Content 7"/>
          <p:cNvSpPr>
            <a:spLocks noGrp="1"/>
          </p:cNvSpPr>
          <p:nvPr>
            <p:ph sz="quarter" idx="121"/>
          </p:nvPr>
        </p:nvSpPr>
        <p:spPr>
          <a:xfrm>
            <a:off x="3478958"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2" name="Tombstone Picture 7"/>
          <p:cNvSpPr>
            <a:spLocks noGrp="1"/>
          </p:cNvSpPr>
          <p:nvPr>
            <p:ph type="pic" sz="quarter" idx="111"/>
          </p:nvPr>
        </p:nvSpPr>
        <p:spPr>
          <a:xfrm>
            <a:off x="3478457" y="3159441"/>
            <a:ext cx="1539000" cy="489813"/>
          </a:xfrm>
        </p:spPr>
        <p:txBody>
          <a:bodyPr/>
          <a:lstStyle>
            <a:lvl1pPr marL="0" indent="0">
              <a:buNone/>
              <a:defRPr/>
            </a:lvl1pPr>
          </a:lstStyle>
          <a:p>
            <a:r>
              <a:rPr lang="en-US" dirty="0" smtClean="0"/>
              <a:t>Click icon to add picture</a:t>
            </a:r>
            <a:endParaRPr lang="en-GB" dirty="0"/>
          </a:p>
        </p:txBody>
      </p:sp>
      <p:sp>
        <p:nvSpPr>
          <p:cNvPr id="74" name="Tombstone Content 6"/>
          <p:cNvSpPr>
            <a:spLocks noGrp="1"/>
          </p:cNvSpPr>
          <p:nvPr>
            <p:ph sz="quarter" idx="119"/>
          </p:nvPr>
        </p:nvSpPr>
        <p:spPr>
          <a:xfrm>
            <a:off x="1838942"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1" name="Tombstone Picture 6"/>
          <p:cNvSpPr>
            <a:spLocks noGrp="1"/>
          </p:cNvSpPr>
          <p:nvPr>
            <p:ph type="pic" sz="quarter" idx="110"/>
          </p:nvPr>
        </p:nvSpPr>
        <p:spPr>
          <a:xfrm>
            <a:off x="1839444" y="3159441"/>
            <a:ext cx="1539000" cy="489813"/>
          </a:xfrm>
        </p:spPr>
        <p:txBody>
          <a:bodyPr/>
          <a:lstStyle>
            <a:lvl1pPr marL="0" indent="0">
              <a:buNone/>
              <a:defRPr/>
            </a:lvl1pPr>
          </a:lstStyle>
          <a:p>
            <a:r>
              <a:rPr lang="en-US" dirty="0" smtClean="0"/>
              <a:t>Click icon to add picture</a:t>
            </a:r>
            <a:endParaRPr lang="en-GB" dirty="0"/>
          </a:p>
        </p:txBody>
      </p:sp>
      <p:sp>
        <p:nvSpPr>
          <p:cNvPr id="72" name="Tombstone Content 5"/>
          <p:cNvSpPr>
            <a:spLocks noGrp="1"/>
          </p:cNvSpPr>
          <p:nvPr>
            <p:ph sz="quarter" idx="117"/>
          </p:nvPr>
        </p:nvSpPr>
        <p:spPr>
          <a:xfrm>
            <a:off x="198926"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0" name="Tombstone Picture 5"/>
          <p:cNvSpPr>
            <a:spLocks noGrp="1"/>
          </p:cNvSpPr>
          <p:nvPr>
            <p:ph type="pic" sz="quarter" idx="109"/>
          </p:nvPr>
        </p:nvSpPr>
        <p:spPr>
          <a:xfrm>
            <a:off x="198926" y="3159441"/>
            <a:ext cx="1539000" cy="489813"/>
          </a:xfrm>
        </p:spPr>
        <p:txBody>
          <a:bodyPr/>
          <a:lstStyle>
            <a:lvl1pPr marL="0" indent="0">
              <a:buNone/>
              <a:defRPr/>
            </a:lvl1pPr>
          </a:lstStyle>
          <a:p>
            <a:r>
              <a:rPr lang="en-US" dirty="0" smtClean="0"/>
              <a:t>Click icon to add picture</a:t>
            </a:r>
            <a:endParaRPr lang="en-GB" dirty="0"/>
          </a:p>
        </p:txBody>
      </p:sp>
      <p:sp>
        <p:nvSpPr>
          <p:cNvPr id="80" name="Tombstone Content 4"/>
          <p:cNvSpPr>
            <a:spLocks noGrp="1"/>
          </p:cNvSpPr>
          <p:nvPr>
            <p:ph sz="quarter" idx="122"/>
          </p:nvPr>
        </p:nvSpPr>
        <p:spPr>
          <a:xfrm>
            <a:off x="5118975"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2" name="Tombstone Picture 4"/>
          <p:cNvSpPr>
            <a:spLocks noGrp="1"/>
          </p:cNvSpPr>
          <p:nvPr>
            <p:ph type="pic" sz="quarter" idx="78"/>
          </p:nvPr>
        </p:nvSpPr>
        <p:spPr>
          <a:xfrm>
            <a:off x="5118975" y="1309689"/>
            <a:ext cx="1539000" cy="489813"/>
          </a:xfrm>
        </p:spPr>
        <p:txBody>
          <a:bodyPr/>
          <a:lstStyle>
            <a:lvl1pPr marL="0" indent="0">
              <a:buNone/>
              <a:defRPr/>
            </a:lvl1pPr>
          </a:lstStyle>
          <a:p>
            <a:r>
              <a:rPr lang="en-US" dirty="0" smtClean="0"/>
              <a:t>Click icon to add picture</a:t>
            </a:r>
            <a:endParaRPr lang="en-GB" dirty="0"/>
          </a:p>
        </p:txBody>
      </p:sp>
      <p:sp>
        <p:nvSpPr>
          <p:cNvPr id="75" name="Tombstone Content 3"/>
          <p:cNvSpPr>
            <a:spLocks noGrp="1"/>
          </p:cNvSpPr>
          <p:nvPr>
            <p:ph sz="quarter" idx="120"/>
          </p:nvPr>
        </p:nvSpPr>
        <p:spPr>
          <a:xfrm>
            <a:off x="3478958"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1" name="Tombstone Picture 3"/>
          <p:cNvSpPr>
            <a:spLocks noGrp="1"/>
          </p:cNvSpPr>
          <p:nvPr>
            <p:ph type="pic" sz="quarter" idx="76"/>
          </p:nvPr>
        </p:nvSpPr>
        <p:spPr>
          <a:xfrm>
            <a:off x="3478457" y="1309689"/>
            <a:ext cx="1539000" cy="489813"/>
          </a:xfrm>
        </p:spPr>
        <p:txBody>
          <a:bodyPr/>
          <a:lstStyle>
            <a:lvl1pPr marL="0" indent="0">
              <a:buNone/>
              <a:defRPr/>
            </a:lvl1pPr>
          </a:lstStyle>
          <a:p>
            <a:r>
              <a:rPr lang="en-US" dirty="0" smtClean="0"/>
              <a:t>Click icon to add picture</a:t>
            </a:r>
            <a:endParaRPr lang="en-GB" dirty="0"/>
          </a:p>
        </p:txBody>
      </p:sp>
      <p:sp>
        <p:nvSpPr>
          <p:cNvPr id="73" name="Tombstone Content 2"/>
          <p:cNvSpPr>
            <a:spLocks noGrp="1"/>
          </p:cNvSpPr>
          <p:nvPr>
            <p:ph sz="quarter" idx="118"/>
          </p:nvPr>
        </p:nvSpPr>
        <p:spPr>
          <a:xfrm>
            <a:off x="1838942"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8" name="Tombstone Picture 2"/>
          <p:cNvSpPr>
            <a:spLocks noGrp="1"/>
          </p:cNvSpPr>
          <p:nvPr>
            <p:ph type="pic" sz="quarter" idx="71"/>
          </p:nvPr>
        </p:nvSpPr>
        <p:spPr>
          <a:xfrm>
            <a:off x="1839444" y="1309689"/>
            <a:ext cx="1539000" cy="489813"/>
          </a:xfrm>
        </p:spPr>
        <p:txBody>
          <a:bodyPr/>
          <a:lstStyle>
            <a:lvl1pPr marL="0" indent="0">
              <a:buNone/>
              <a:defRPr/>
            </a:lvl1pPr>
          </a:lstStyle>
          <a:p>
            <a:r>
              <a:rPr lang="en-US" dirty="0" smtClean="0"/>
              <a:t>Click icon to add picture</a:t>
            </a:r>
            <a:endParaRPr lang="en-GB" dirty="0"/>
          </a:p>
        </p:txBody>
      </p:sp>
      <p:sp>
        <p:nvSpPr>
          <p:cNvPr id="53" name="Tombstone Content 1"/>
          <p:cNvSpPr>
            <a:spLocks noGrp="1"/>
          </p:cNvSpPr>
          <p:nvPr>
            <p:ph sz="quarter" idx="18"/>
          </p:nvPr>
        </p:nvSpPr>
        <p:spPr>
          <a:xfrm>
            <a:off x="198926"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7" name="Tombstone Picture 1"/>
          <p:cNvSpPr>
            <a:spLocks noGrp="1"/>
          </p:cNvSpPr>
          <p:nvPr>
            <p:ph type="pic" sz="quarter" idx="70"/>
          </p:nvPr>
        </p:nvSpPr>
        <p:spPr>
          <a:xfrm>
            <a:off x="198926" y="1309689"/>
            <a:ext cx="1539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43" name="Slide Title"/>
          <p:cNvSpPr>
            <a:spLocks noGrp="1"/>
          </p:cNvSpPr>
          <p:nvPr>
            <p:ph type="title"/>
          </p:nvPr>
        </p:nvSpPr>
        <p:spPr>
          <a:xfrm>
            <a:off x="216000" y="288000"/>
            <a:ext cx="6426000" cy="4464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5150864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323491" y="938204"/>
            <a:ext cx="6288656" cy="1804996"/>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323491" y="382844"/>
            <a:ext cx="6282187"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72509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1"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51"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5118975"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50" name="Quote Content 8"/>
          <p:cNvSpPr>
            <a:spLocks noGrp="1"/>
          </p:cNvSpPr>
          <p:nvPr>
            <p:ph sz="quarter" idx="130" hasCustomPrompt="1"/>
          </p:nvPr>
        </p:nvSpPr>
        <p:spPr>
          <a:xfrm>
            <a:off x="5118975"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7" name="Quote Picture 8"/>
          <p:cNvSpPr>
            <a:spLocks noGrp="1"/>
          </p:cNvSpPr>
          <p:nvPr>
            <p:ph type="pic" sz="quarter" idx="116"/>
          </p:nvPr>
        </p:nvSpPr>
        <p:spPr>
          <a:xfrm>
            <a:off x="5121356" y="3147565"/>
            <a:ext cx="1539000" cy="489813"/>
          </a:xfrm>
        </p:spPr>
        <p:txBody>
          <a:bodyPr/>
          <a:lstStyle>
            <a:lvl1pPr marL="0" indent="0">
              <a:buNone/>
              <a:defRPr/>
            </a:lvl1pPr>
          </a:lstStyle>
          <a:p>
            <a:r>
              <a:rPr lang="en-US" dirty="0" smtClean="0"/>
              <a:t>Click icon to add picture</a:t>
            </a:r>
            <a:endParaRPr lang="en-GB" dirty="0"/>
          </a:p>
        </p:txBody>
      </p:sp>
      <p:sp>
        <p:nvSpPr>
          <p:cNvPr id="47" name="Quote Source 7"/>
          <p:cNvSpPr>
            <a:spLocks noGrp="1"/>
          </p:cNvSpPr>
          <p:nvPr>
            <p:ph sz="quarter" idx="127"/>
          </p:nvPr>
        </p:nvSpPr>
        <p:spPr>
          <a:xfrm>
            <a:off x="3483690"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41" name="Quote Content 7"/>
          <p:cNvSpPr>
            <a:spLocks noGrp="1"/>
          </p:cNvSpPr>
          <p:nvPr>
            <p:ph sz="quarter" idx="126" hasCustomPrompt="1"/>
          </p:nvPr>
        </p:nvSpPr>
        <p:spPr>
          <a:xfrm>
            <a:off x="3483690"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6" name="Quote Picture 7"/>
          <p:cNvSpPr>
            <a:spLocks noGrp="1"/>
          </p:cNvSpPr>
          <p:nvPr>
            <p:ph type="pic" sz="quarter" idx="115"/>
          </p:nvPr>
        </p:nvSpPr>
        <p:spPr>
          <a:xfrm>
            <a:off x="3492596" y="3153503"/>
            <a:ext cx="1539000" cy="489813"/>
          </a:xfrm>
        </p:spPr>
        <p:txBody>
          <a:bodyPr/>
          <a:lstStyle>
            <a:lvl1pPr marL="0" indent="0">
              <a:buNone/>
              <a:defRPr/>
            </a:lvl1pPr>
          </a:lstStyle>
          <a:p>
            <a:r>
              <a:rPr lang="en-US" dirty="0" smtClean="0"/>
              <a:t>Click icon to add picture</a:t>
            </a:r>
            <a:endParaRPr lang="en-GB" dirty="0"/>
          </a:p>
        </p:txBody>
      </p:sp>
      <p:sp>
        <p:nvSpPr>
          <p:cNvPr id="38" name="Quote Source 6"/>
          <p:cNvSpPr>
            <a:spLocks noGrp="1"/>
          </p:cNvSpPr>
          <p:nvPr>
            <p:ph sz="quarter" idx="123"/>
          </p:nvPr>
        </p:nvSpPr>
        <p:spPr>
          <a:xfrm>
            <a:off x="1839444"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7" name="Quote Content 6"/>
          <p:cNvSpPr>
            <a:spLocks noGrp="1"/>
          </p:cNvSpPr>
          <p:nvPr>
            <p:ph sz="quarter" idx="122" hasCustomPrompt="1"/>
          </p:nvPr>
        </p:nvSpPr>
        <p:spPr>
          <a:xfrm>
            <a:off x="1839444"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5" name="Quote Picture 6"/>
          <p:cNvSpPr>
            <a:spLocks noGrp="1"/>
          </p:cNvSpPr>
          <p:nvPr>
            <p:ph type="pic" sz="quarter" idx="114"/>
          </p:nvPr>
        </p:nvSpPr>
        <p:spPr>
          <a:xfrm>
            <a:off x="1839443" y="3153503"/>
            <a:ext cx="1539000" cy="489813"/>
          </a:xfrm>
        </p:spPr>
        <p:txBody>
          <a:bodyPr/>
          <a:lstStyle>
            <a:lvl1pPr marL="0" indent="0">
              <a:buNone/>
              <a:defRPr/>
            </a:lvl1pPr>
          </a:lstStyle>
          <a:p>
            <a:r>
              <a:rPr lang="en-US" dirty="0" smtClean="0"/>
              <a:t>Click icon to add picture</a:t>
            </a:r>
            <a:endParaRPr lang="en-GB" dirty="0"/>
          </a:p>
        </p:txBody>
      </p:sp>
      <p:sp>
        <p:nvSpPr>
          <p:cNvPr id="34" name="Quote Source 5"/>
          <p:cNvSpPr>
            <a:spLocks noGrp="1"/>
          </p:cNvSpPr>
          <p:nvPr>
            <p:ph sz="quarter" idx="119"/>
          </p:nvPr>
        </p:nvSpPr>
        <p:spPr>
          <a:xfrm>
            <a:off x="198926"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3" name="Quote Content 5"/>
          <p:cNvSpPr>
            <a:spLocks noGrp="1"/>
          </p:cNvSpPr>
          <p:nvPr>
            <p:ph sz="quarter" idx="118" hasCustomPrompt="1"/>
          </p:nvPr>
        </p:nvSpPr>
        <p:spPr>
          <a:xfrm>
            <a:off x="198926"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4" name="Quote Picture 5"/>
          <p:cNvSpPr>
            <a:spLocks noGrp="1"/>
          </p:cNvSpPr>
          <p:nvPr>
            <p:ph type="pic" sz="quarter" idx="113"/>
          </p:nvPr>
        </p:nvSpPr>
        <p:spPr>
          <a:xfrm>
            <a:off x="198186" y="3151856"/>
            <a:ext cx="1539000" cy="489813"/>
          </a:xfrm>
        </p:spPr>
        <p:txBody>
          <a:bodyPr/>
          <a:lstStyle>
            <a:lvl1pPr marL="0" indent="0">
              <a:buNone/>
              <a:defRPr/>
            </a:lvl1pPr>
          </a:lstStyle>
          <a:p>
            <a:r>
              <a:rPr lang="en-US" dirty="0" smtClean="0"/>
              <a:t>Click icon to add picture</a:t>
            </a:r>
            <a:endParaRPr lang="en-GB" dirty="0"/>
          </a:p>
        </p:txBody>
      </p:sp>
      <p:sp>
        <p:nvSpPr>
          <p:cNvPr id="49" name="Quote Source 4"/>
          <p:cNvSpPr>
            <a:spLocks noGrp="1"/>
          </p:cNvSpPr>
          <p:nvPr>
            <p:ph sz="quarter" idx="129"/>
          </p:nvPr>
        </p:nvSpPr>
        <p:spPr>
          <a:xfrm>
            <a:off x="5118975"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48" name="Quote Content 4"/>
          <p:cNvSpPr>
            <a:spLocks noGrp="1"/>
          </p:cNvSpPr>
          <p:nvPr>
            <p:ph sz="quarter" idx="128" hasCustomPrompt="1"/>
          </p:nvPr>
        </p:nvSpPr>
        <p:spPr>
          <a:xfrm>
            <a:off x="5118975"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6" name="Quote Picture 4"/>
          <p:cNvSpPr>
            <a:spLocks noGrp="1"/>
          </p:cNvSpPr>
          <p:nvPr>
            <p:ph type="pic" sz="quarter" idx="105"/>
          </p:nvPr>
        </p:nvSpPr>
        <p:spPr>
          <a:xfrm>
            <a:off x="5116903" y="1317605"/>
            <a:ext cx="1539000" cy="489813"/>
          </a:xfrm>
        </p:spPr>
        <p:txBody>
          <a:bodyPr/>
          <a:lstStyle>
            <a:lvl1pPr marL="0" indent="0">
              <a:buNone/>
              <a:defRPr/>
            </a:lvl1pPr>
          </a:lstStyle>
          <a:p>
            <a:r>
              <a:rPr lang="en-US" dirty="0" smtClean="0"/>
              <a:t>Click icon to add picture</a:t>
            </a:r>
            <a:endParaRPr lang="en-GB" dirty="0"/>
          </a:p>
        </p:txBody>
      </p:sp>
      <p:sp>
        <p:nvSpPr>
          <p:cNvPr id="40" name="Quote Source 3"/>
          <p:cNvSpPr>
            <a:spLocks noGrp="1"/>
          </p:cNvSpPr>
          <p:nvPr>
            <p:ph sz="quarter" idx="125"/>
          </p:nvPr>
        </p:nvSpPr>
        <p:spPr>
          <a:xfrm>
            <a:off x="3483690"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9" name="Quote Content 3"/>
          <p:cNvSpPr>
            <a:spLocks noGrp="1"/>
          </p:cNvSpPr>
          <p:nvPr>
            <p:ph sz="quarter" idx="124" hasCustomPrompt="1"/>
          </p:nvPr>
        </p:nvSpPr>
        <p:spPr>
          <a:xfrm>
            <a:off x="3483690"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5" name="Quote Picture 3"/>
          <p:cNvSpPr>
            <a:spLocks noGrp="1"/>
          </p:cNvSpPr>
          <p:nvPr>
            <p:ph type="pic" sz="quarter" idx="104"/>
          </p:nvPr>
        </p:nvSpPr>
        <p:spPr>
          <a:xfrm>
            <a:off x="3482439" y="1317605"/>
            <a:ext cx="1539000" cy="489813"/>
          </a:xfrm>
        </p:spPr>
        <p:txBody>
          <a:bodyPr/>
          <a:lstStyle>
            <a:lvl1pPr marL="0" indent="0">
              <a:buNone/>
              <a:defRPr/>
            </a:lvl1pPr>
          </a:lstStyle>
          <a:p>
            <a:r>
              <a:rPr lang="en-US" dirty="0" smtClean="0"/>
              <a:t>Click icon to add picture</a:t>
            </a:r>
            <a:endParaRPr lang="en-GB" dirty="0"/>
          </a:p>
        </p:txBody>
      </p:sp>
      <p:sp>
        <p:nvSpPr>
          <p:cNvPr id="36" name="Quote Source 2"/>
          <p:cNvSpPr>
            <a:spLocks noGrp="1"/>
          </p:cNvSpPr>
          <p:nvPr>
            <p:ph sz="quarter" idx="121"/>
          </p:nvPr>
        </p:nvSpPr>
        <p:spPr>
          <a:xfrm>
            <a:off x="1839444"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5" name="Quote Content 2"/>
          <p:cNvSpPr>
            <a:spLocks noGrp="1"/>
          </p:cNvSpPr>
          <p:nvPr>
            <p:ph sz="quarter" idx="120" hasCustomPrompt="1"/>
          </p:nvPr>
        </p:nvSpPr>
        <p:spPr>
          <a:xfrm>
            <a:off x="1839444"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4" name="Quote Picture 2"/>
          <p:cNvSpPr>
            <a:spLocks noGrp="1"/>
          </p:cNvSpPr>
          <p:nvPr>
            <p:ph type="pic" sz="quarter" idx="103"/>
          </p:nvPr>
        </p:nvSpPr>
        <p:spPr>
          <a:xfrm>
            <a:off x="1839445" y="1311667"/>
            <a:ext cx="1539000" cy="489813"/>
          </a:xfrm>
        </p:spPr>
        <p:txBody>
          <a:bodyPr/>
          <a:lstStyle>
            <a:lvl1pPr marL="0" indent="0">
              <a:buNone/>
              <a:defRPr/>
            </a:lvl1pPr>
          </a:lstStyle>
          <a:p>
            <a:r>
              <a:rPr lang="en-US" dirty="0" smtClean="0"/>
              <a:t>Click icon to add picture</a:t>
            </a:r>
            <a:endParaRPr lang="en-GB" dirty="0"/>
          </a:p>
        </p:txBody>
      </p:sp>
      <p:sp>
        <p:nvSpPr>
          <p:cNvPr id="30" name="Quote Source 1"/>
          <p:cNvSpPr>
            <a:spLocks noGrp="1"/>
          </p:cNvSpPr>
          <p:nvPr>
            <p:ph sz="quarter" idx="87"/>
          </p:nvPr>
        </p:nvSpPr>
        <p:spPr>
          <a:xfrm>
            <a:off x="198926"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53" name="Quote Content 1"/>
          <p:cNvSpPr>
            <a:spLocks noGrp="1"/>
          </p:cNvSpPr>
          <p:nvPr>
            <p:ph sz="quarter" idx="18" hasCustomPrompt="1"/>
          </p:nvPr>
        </p:nvSpPr>
        <p:spPr>
          <a:xfrm>
            <a:off x="198926"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2" name="Quote Picture 1"/>
          <p:cNvSpPr>
            <a:spLocks noGrp="1"/>
          </p:cNvSpPr>
          <p:nvPr>
            <p:ph type="pic" sz="quarter" idx="102"/>
          </p:nvPr>
        </p:nvSpPr>
        <p:spPr>
          <a:xfrm>
            <a:off x="198572" y="1311667"/>
            <a:ext cx="1539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43" name="Slide Title"/>
          <p:cNvSpPr>
            <a:spLocks noGrp="1"/>
          </p:cNvSpPr>
          <p:nvPr>
            <p:ph type="title"/>
          </p:nvPr>
        </p:nvSpPr>
        <p:spPr>
          <a:xfrm>
            <a:off x="216000" y="288000"/>
            <a:ext cx="6426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185718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4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5194490"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3" name="Lawyer Name 9"/>
          <p:cNvSpPr>
            <a:spLocks noGrp="1"/>
          </p:cNvSpPr>
          <p:nvPr>
            <p:ph type="body" sz="quarter" idx="79"/>
          </p:nvPr>
        </p:nvSpPr>
        <p:spPr>
          <a:xfrm>
            <a:off x="5194489"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92" name="Area of Focus 9"/>
          <p:cNvSpPr>
            <a:spLocks noGrp="1"/>
          </p:cNvSpPr>
          <p:nvPr>
            <p:ph type="body" sz="quarter" idx="78"/>
          </p:nvPr>
        </p:nvSpPr>
        <p:spPr>
          <a:xfrm>
            <a:off x="5194489"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91" name="Lawyer Picture 9"/>
          <p:cNvSpPr>
            <a:spLocks noGrp="1" noChangeAspect="1"/>
          </p:cNvSpPr>
          <p:nvPr>
            <p:ph type="pic" sz="quarter" idx="77"/>
          </p:nvPr>
        </p:nvSpPr>
        <p:spPr>
          <a:xfrm>
            <a:off x="4612913"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90" name="Lawyer Text 8"/>
          <p:cNvSpPr>
            <a:spLocks noGrp="1"/>
          </p:cNvSpPr>
          <p:nvPr>
            <p:ph sz="quarter" idx="76"/>
          </p:nvPr>
        </p:nvSpPr>
        <p:spPr>
          <a:xfrm>
            <a:off x="2999653"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9" name="Lawyer Name 8"/>
          <p:cNvSpPr>
            <a:spLocks noGrp="1"/>
          </p:cNvSpPr>
          <p:nvPr>
            <p:ph type="body" sz="quarter" idx="75"/>
          </p:nvPr>
        </p:nvSpPr>
        <p:spPr>
          <a:xfrm>
            <a:off x="2999652"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8" name="Area of Focus 8"/>
          <p:cNvSpPr>
            <a:spLocks noGrp="1"/>
          </p:cNvSpPr>
          <p:nvPr>
            <p:ph type="body" sz="quarter" idx="74"/>
          </p:nvPr>
        </p:nvSpPr>
        <p:spPr>
          <a:xfrm>
            <a:off x="2999652"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87" name="Lawyer Picture 8"/>
          <p:cNvSpPr>
            <a:spLocks noGrp="1" noChangeAspect="1"/>
          </p:cNvSpPr>
          <p:nvPr>
            <p:ph type="pic" sz="quarter" idx="73"/>
          </p:nvPr>
        </p:nvSpPr>
        <p:spPr>
          <a:xfrm>
            <a:off x="2418075"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86" name="Lawyer Text 7"/>
          <p:cNvSpPr>
            <a:spLocks noGrp="1"/>
          </p:cNvSpPr>
          <p:nvPr>
            <p:ph sz="quarter" idx="72"/>
          </p:nvPr>
        </p:nvSpPr>
        <p:spPr>
          <a:xfrm>
            <a:off x="797082"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5" name="Lawyer Name 7"/>
          <p:cNvSpPr>
            <a:spLocks noGrp="1"/>
          </p:cNvSpPr>
          <p:nvPr>
            <p:ph type="body" sz="quarter" idx="71"/>
          </p:nvPr>
        </p:nvSpPr>
        <p:spPr>
          <a:xfrm>
            <a:off x="797081"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3" name="Lawyer Picture 7"/>
          <p:cNvSpPr>
            <a:spLocks noGrp="1" noChangeAspect="1"/>
          </p:cNvSpPr>
          <p:nvPr>
            <p:ph type="pic" sz="quarter" idx="69"/>
          </p:nvPr>
        </p:nvSpPr>
        <p:spPr>
          <a:xfrm>
            <a:off x="215504"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84" name="Area of Focus 7"/>
          <p:cNvSpPr>
            <a:spLocks noGrp="1"/>
          </p:cNvSpPr>
          <p:nvPr>
            <p:ph type="body" sz="quarter" idx="70"/>
          </p:nvPr>
        </p:nvSpPr>
        <p:spPr>
          <a:xfrm>
            <a:off x="797081"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82" name="LawyerText 6"/>
          <p:cNvSpPr>
            <a:spLocks noGrp="1"/>
          </p:cNvSpPr>
          <p:nvPr>
            <p:ph sz="quarter" idx="68"/>
          </p:nvPr>
        </p:nvSpPr>
        <p:spPr>
          <a:xfrm>
            <a:off x="5194490"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1" name="Lawyer Name 6"/>
          <p:cNvSpPr>
            <a:spLocks noGrp="1"/>
          </p:cNvSpPr>
          <p:nvPr>
            <p:ph type="body" sz="quarter" idx="67"/>
          </p:nvPr>
        </p:nvSpPr>
        <p:spPr>
          <a:xfrm>
            <a:off x="5194489"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0" name="Area of Focus 6"/>
          <p:cNvSpPr>
            <a:spLocks noGrp="1"/>
          </p:cNvSpPr>
          <p:nvPr>
            <p:ph type="body" sz="quarter" idx="66"/>
          </p:nvPr>
        </p:nvSpPr>
        <p:spPr>
          <a:xfrm>
            <a:off x="5194489"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76" name="Lawyer Picture 6"/>
          <p:cNvSpPr>
            <a:spLocks noGrp="1" noChangeAspect="1"/>
          </p:cNvSpPr>
          <p:nvPr>
            <p:ph type="pic" sz="quarter" idx="65"/>
          </p:nvPr>
        </p:nvSpPr>
        <p:spPr>
          <a:xfrm>
            <a:off x="4612913"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73" name="Lawyer Text 5"/>
          <p:cNvSpPr>
            <a:spLocks noGrp="1"/>
          </p:cNvSpPr>
          <p:nvPr>
            <p:ph sz="quarter" idx="64"/>
          </p:nvPr>
        </p:nvSpPr>
        <p:spPr>
          <a:xfrm>
            <a:off x="2999653"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0" name="Lawyer Name 5"/>
          <p:cNvSpPr>
            <a:spLocks noGrp="1"/>
          </p:cNvSpPr>
          <p:nvPr>
            <p:ph type="body" sz="quarter" idx="63"/>
          </p:nvPr>
        </p:nvSpPr>
        <p:spPr>
          <a:xfrm>
            <a:off x="2999652"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67" name="Area of Focus 5"/>
          <p:cNvSpPr>
            <a:spLocks noGrp="1"/>
          </p:cNvSpPr>
          <p:nvPr>
            <p:ph type="body" sz="quarter" idx="62"/>
          </p:nvPr>
        </p:nvSpPr>
        <p:spPr>
          <a:xfrm>
            <a:off x="2999652"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61" name="Lawyer Picture 5"/>
          <p:cNvSpPr>
            <a:spLocks noGrp="1" noChangeAspect="1"/>
          </p:cNvSpPr>
          <p:nvPr>
            <p:ph type="pic" sz="quarter" idx="61"/>
          </p:nvPr>
        </p:nvSpPr>
        <p:spPr>
          <a:xfrm>
            <a:off x="2418075"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9" name="Lawyer Text 4"/>
          <p:cNvSpPr>
            <a:spLocks noGrp="1"/>
          </p:cNvSpPr>
          <p:nvPr>
            <p:ph sz="quarter" idx="60"/>
          </p:nvPr>
        </p:nvSpPr>
        <p:spPr>
          <a:xfrm>
            <a:off x="797082"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8" name="Lawyer Name 4"/>
          <p:cNvSpPr>
            <a:spLocks noGrp="1"/>
          </p:cNvSpPr>
          <p:nvPr>
            <p:ph type="body" sz="quarter" idx="59"/>
          </p:nvPr>
        </p:nvSpPr>
        <p:spPr>
          <a:xfrm>
            <a:off x="797081"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57" name="Area of Focus 4"/>
          <p:cNvSpPr>
            <a:spLocks noGrp="1"/>
          </p:cNvSpPr>
          <p:nvPr>
            <p:ph type="body" sz="quarter" idx="58"/>
          </p:nvPr>
        </p:nvSpPr>
        <p:spPr>
          <a:xfrm>
            <a:off x="797081"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56" name="Lawyer Picture 4"/>
          <p:cNvSpPr>
            <a:spLocks noGrp="1" noChangeAspect="1"/>
          </p:cNvSpPr>
          <p:nvPr>
            <p:ph type="pic" sz="quarter" idx="57"/>
          </p:nvPr>
        </p:nvSpPr>
        <p:spPr>
          <a:xfrm>
            <a:off x="215504"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3" name="Lawyer Text 3"/>
          <p:cNvSpPr>
            <a:spLocks noGrp="1"/>
          </p:cNvSpPr>
          <p:nvPr>
            <p:ph sz="quarter" idx="56"/>
          </p:nvPr>
        </p:nvSpPr>
        <p:spPr>
          <a:xfrm>
            <a:off x="5194490"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2" name="Lawyer Name 3"/>
          <p:cNvSpPr>
            <a:spLocks noGrp="1"/>
          </p:cNvSpPr>
          <p:nvPr>
            <p:ph type="body" sz="quarter" idx="55"/>
          </p:nvPr>
        </p:nvSpPr>
        <p:spPr>
          <a:xfrm>
            <a:off x="5194489"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51" name="Area of Focus 3"/>
          <p:cNvSpPr>
            <a:spLocks noGrp="1"/>
          </p:cNvSpPr>
          <p:nvPr>
            <p:ph type="body" sz="quarter" idx="54"/>
          </p:nvPr>
        </p:nvSpPr>
        <p:spPr>
          <a:xfrm>
            <a:off x="5194489"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50" name="Lawyer Picture 3"/>
          <p:cNvSpPr>
            <a:spLocks noGrp="1" noChangeAspect="1"/>
          </p:cNvSpPr>
          <p:nvPr>
            <p:ph type="pic" sz="quarter" idx="53"/>
          </p:nvPr>
        </p:nvSpPr>
        <p:spPr>
          <a:xfrm>
            <a:off x="4612913" y="1489227"/>
            <a:ext cx="540000" cy="720000"/>
          </a:xfrm>
        </p:spPr>
        <p:txBody>
          <a:bodyPr>
            <a:noAutofit/>
          </a:bodyPr>
          <a:lstStyle>
            <a:lvl1pPr marL="0" indent="0">
              <a:buNone/>
              <a:defRPr sz="750"/>
            </a:lvl1pPr>
          </a:lstStyle>
          <a:p>
            <a:r>
              <a:rPr lang="en-US" dirty="0" smtClean="0"/>
              <a:t>Click icon to add picture</a:t>
            </a:r>
            <a:endParaRPr lang="en-GB" dirty="0"/>
          </a:p>
        </p:txBody>
      </p:sp>
      <p:sp>
        <p:nvSpPr>
          <p:cNvPr id="47" name="Lawyer Text 2"/>
          <p:cNvSpPr>
            <a:spLocks noGrp="1"/>
          </p:cNvSpPr>
          <p:nvPr>
            <p:ph sz="quarter" idx="52"/>
          </p:nvPr>
        </p:nvSpPr>
        <p:spPr>
          <a:xfrm>
            <a:off x="2999653"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6" name="Lawyer Name 2"/>
          <p:cNvSpPr>
            <a:spLocks noGrp="1"/>
          </p:cNvSpPr>
          <p:nvPr>
            <p:ph type="body" sz="quarter" idx="51"/>
          </p:nvPr>
        </p:nvSpPr>
        <p:spPr>
          <a:xfrm>
            <a:off x="2999652"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45" name="Area of Focus 2"/>
          <p:cNvSpPr>
            <a:spLocks noGrp="1"/>
          </p:cNvSpPr>
          <p:nvPr>
            <p:ph type="body" sz="quarter" idx="50"/>
          </p:nvPr>
        </p:nvSpPr>
        <p:spPr>
          <a:xfrm>
            <a:off x="2999652"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44" name="Lawyer Picture 2"/>
          <p:cNvSpPr>
            <a:spLocks noGrp="1" noChangeAspect="1"/>
          </p:cNvSpPr>
          <p:nvPr>
            <p:ph type="pic" sz="quarter" idx="49"/>
          </p:nvPr>
        </p:nvSpPr>
        <p:spPr>
          <a:xfrm>
            <a:off x="2418075" y="1489227"/>
            <a:ext cx="540000" cy="720000"/>
          </a:xfrm>
        </p:spPr>
        <p:txBody>
          <a:bodyPr>
            <a:noAutofit/>
          </a:bodyPr>
          <a:lstStyle>
            <a:lvl1pPr marL="0" indent="0">
              <a:buNone/>
              <a:defRPr sz="750"/>
            </a:lvl1pPr>
          </a:lstStyle>
          <a:p>
            <a:r>
              <a:rPr lang="en-US" dirty="0" smtClean="0"/>
              <a:t>Click icon to add picture</a:t>
            </a:r>
            <a:endParaRPr lang="en-GB" dirty="0"/>
          </a:p>
        </p:txBody>
      </p:sp>
      <p:sp>
        <p:nvSpPr>
          <p:cNvPr id="33" name="Lawyer Text 1"/>
          <p:cNvSpPr>
            <a:spLocks noGrp="1"/>
          </p:cNvSpPr>
          <p:nvPr>
            <p:ph sz="quarter" idx="44"/>
          </p:nvPr>
        </p:nvSpPr>
        <p:spPr>
          <a:xfrm>
            <a:off x="797082"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 name="Lawyer Name 1"/>
          <p:cNvSpPr>
            <a:spLocks noGrp="1"/>
          </p:cNvSpPr>
          <p:nvPr>
            <p:ph type="body" sz="quarter" idx="48"/>
          </p:nvPr>
        </p:nvSpPr>
        <p:spPr>
          <a:xfrm>
            <a:off x="797081"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31" name="Area of Focus 1"/>
          <p:cNvSpPr>
            <a:spLocks noGrp="1"/>
          </p:cNvSpPr>
          <p:nvPr>
            <p:ph type="body" sz="quarter" idx="17"/>
          </p:nvPr>
        </p:nvSpPr>
        <p:spPr>
          <a:xfrm>
            <a:off x="797081"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30" name="Lawyer Picture 1"/>
          <p:cNvSpPr>
            <a:spLocks noGrp="1" noChangeAspect="1"/>
          </p:cNvSpPr>
          <p:nvPr>
            <p:ph type="pic" sz="quarter" idx="47"/>
          </p:nvPr>
        </p:nvSpPr>
        <p:spPr>
          <a:xfrm>
            <a:off x="215504" y="1496051"/>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0921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2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28" name="Line under Title Short"/>
          <p:cNvCxnSpPr/>
          <p:nvPr userDrawn="1"/>
        </p:nvCxnSpPr>
        <p:spPr>
          <a:xfrm flipH="1">
            <a:off x="216000" y="735227"/>
            <a:ext cx="442285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4782024" y="4617966"/>
            <a:ext cx="1878332" cy="315985"/>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19" name="Education Text"/>
          <p:cNvSpPr>
            <a:spLocks noGrp="1"/>
          </p:cNvSpPr>
          <p:nvPr>
            <p:ph type="body" sz="quarter" idx="15"/>
          </p:nvPr>
        </p:nvSpPr>
        <p:spPr>
          <a:xfrm>
            <a:off x="4782024" y="3807085"/>
            <a:ext cx="1878332" cy="652779"/>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27" name="Education Heading"/>
          <p:cNvSpPr>
            <a:spLocks noGrp="1"/>
          </p:cNvSpPr>
          <p:nvPr>
            <p:ph type="body" sz="quarter" idx="47"/>
          </p:nvPr>
        </p:nvSpPr>
        <p:spPr>
          <a:xfrm>
            <a:off x="4787959" y="365760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9" name="Areas of Focus Text"/>
          <p:cNvSpPr>
            <a:spLocks noGrp="1"/>
          </p:cNvSpPr>
          <p:nvPr>
            <p:ph type="body" sz="quarter" idx="14"/>
          </p:nvPr>
        </p:nvSpPr>
        <p:spPr>
          <a:xfrm>
            <a:off x="4782024" y="3007706"/>
            <a:ext cx="1878332" cy="641813"/>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 name="Areas of Focus Heading"/>
          <p:cNvSpPr>
            <a:spLocks noGrp="1"/>
          </p:cNvSpPr>
          <p:nvPr>
            <p:ph type="body" sz="quarter" idx="46"/>
          </p:nvPr>
        </p:nvSpPr>
        <p:spPr>
          <a:xfrm>
            <a:off x="4780815" y="28638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8" name="Email"/>
          <p:cNvSpPr>
            <a:spLocks noGrp="1"/>
          </p:cNvSpPr>
          <p:nvPr>
            <p:ph type="body" sz="quarter" idx="13"/>
          </p:nvPr>
        </p:nvSpPr>
        <p:spPr>
          <a:xfrm>
            <a:off x="4782024" y="2620658"/>
            <a:ext cx="1878333" cy="247650"/>
          </a:xfrm>
        </p:spPr>
        <p:txBody>
          <a:bodyPr l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4871927" y="2421341"/>
            <a:ext cx="1788429" cy="247650"/>
          </a:xfrm>
        </p:spPr>
        <p:txBody>
          <a:bodyPr lIns="0"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11" name="T"/>
          <p:cNvSpPr txBox="1"/>
          <p:nvPr userDrawn="1"/>
        </p:nvSpPr>
        <p:spPr>
          <a:xfrm>
            <a:off x="4794731" y="2421341"/>
            <a:ext cx="38472" cy="248400"/>
          </a:xfrm>
          <a:prstGeom prst="rect">
            <a:avLst/>
          </a:prstGeom>
          <a:noFill/>
        </p:spPr>
        <p:txBody>
          <a:bodyPr wrap="none" lIns="0" rIns="0" rtlCol="0" anchor="ctr" anchorCtr="0">
            <a:noAutofit/>
          </a:bodyPr>
          <a:lstStyle/>
          <a:p>
            <a:r>
              <a:rPr lang="en-GB" sz="675" b="1" dirty="0" smtClean="0">
                <a:solidFill>
                  <a:srgbClr val="557630"/>
                </a:solidFill>
                <a:latin typeface="Calibri"/>
              </a:rPr>
              <a:t>T</a:t>
            </a:r>
            <a:endParaRPr lang="en-GB" sz="675" b="1" dirty="0">
              <a:solidFill>
                <a:srgbClr val="557630"/>
              </a:solidFill>
              <a:latin typeface="Calibri"/>
            </a:endParaRPr>
          </a:p>
        </p:txBody>
      </p:sp>
      <p:sp>
        <p:nvSpPr>
          <p:cNvPr id="5" name="Lawyer Picture"/>
          <p:cNvSpPr>
            <a:spLocks noGrp="1" noChangeAspect="1"/>
          </p:cNvSpPr>
          <p:nvPr>
            <p:ph type="pic" sz="quarter" idx="11"/>
          </p:nvPr>
        </p:nvSpPr>
        <p:spPr>
          <a:xfrm>
            <a:off x="4775445" y="735227"/>
            <a:ext cx="1188000" cy="1585278"/>
          </a:xfrm>
        </p:spPr>
        <p:txBody>
          <a:bodyPr/>
          <a:lstStyle/>
          <a:p>
            <a:r>
              <a:rPr lang="en-US" dirty="0" smtClean="0"/>
              <a:t>Click icon to add picture</a:t>
            </a:r>
            <a:endParaRPr lang="en-GB" dirty="0"/>
          </a:p>
        </p:txBody>
      </p:sp>
      <p:sp>
        <p:nvSpPr>
          <p:cNvPr id="18" name="Biography Content"/>
          <p:cNvSpPr>
            <a:spLocks noGrp="1"/>
          </p:cNvSpPr>
          <p:nvPr>
            <p:ph sz="quarter" idx="44"/>
          </p:nvPr>
        </p:nvSpPr>
        <p:spPr>
          <a:xfrm>
            <a:off x="216874" y="1568450"/>
            <a:ext cx="4421981" cy="3365500"/>
          </a:xfrm>
        </p:spPr>
        <p:txBody>
          <a:bodyPr lIns="0" tIns="36000" rIns="0" bIns="36000">
            <a:noAutofit/>
          </a:bodyPr>
          <a:lstStyle>
            <a:lvl1pPr marL="0" indent="0">
              <a:lnSpc>
                <a:spcPct val="110000"/>
              </a:lnSpc>
              <a:spcAft>
                <a:spcPts val="225"/>
              </a:spcAft>
              <a:buNone/>
              <a:defRPr sz="1200">
                <a:solidFill>
                  <a:schemeClr val="accent6"/>
                </a:solidFill>
                <a:latin typeface="+mj-lt"/>
              </a:defRPr>
            </a:lvl1pPr>
            <a:lvl2pPr marL="4190" indent="0">
              <a:lnSpc>
                <a:spcPct val="110000"/>
              </a:lnSpc>
              <a:spcAft>
                <a:spcPts val="225"/>
              </a:spcAft>
              <a:buNone/>
              <a:defRPr sz="900"/>
            </a:lvl2pPr>
            <a:lvl3pPr marL="134541" indent="-129779">
              <a:lnSpc>
                <a:spcPct val="110000"/>
              </a:lnSpc>
              <a:spcAft>
                <a:spcPts val="225"/>
              </a:spcAft>
              <a:defRPr sz="900"/>
            </a:lvl3pPr>
            <a:lvl4pPr marL="269081" indent="-129779">
              <a:lnSpc>
                <a:spcPct val="110000"/>
              </a:lnSpc>
              <a:spcAft>
                <a:spcPts val="225"/>
              </a:spcAft>
              <a:defRPr sz="900"/>
            </a:lvl4pPr>
            <a:lvl5pPr marL="403622" indent="-129779">
              <a:lnSpc>
                <a:spcPct val="110000"/>
              </a:lnSpc>
              <a:spcAft>
                <a:spcPts val="225"/>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Role Location"/>
          <p:cNvSpPr>
            <a:spLocks noGrp="1"/>
          </p:cNvSpPr>
          <p:nvPr>
            <p:ph type="body" sz="quarter" idx="17"/>
          </p:nvPr>
        </p:nvSpPr>
        <p:spPr>
          <a:xfrm>
            <a:off x="213122" y="1116855"/>
            <a:ext cx="4419263" cy="311150"/>
          </a:xfrm>
        </p:spPr>
        <p:txBody>
          <a:bodyPr>
            <a:noAutofit/>
          </a:bodyPr>
          <a:lstStyle>
            <a:lvl1pPr marL="0" indent="0">
              <a:buNone/>
              <a:defRPr sz="1500">
                <a:latin typeface="+mj-lt"/>
              </a:defRPr>
            </a:lvl1pPr>
          </a:lstStyle>
          <a:p>
            <a:pPr lvl="0"/>
            <a:r>
              <a:rPr lang="en-US" smtClean="0"/>
              <a:t>Click to edit Master text styles</a:t>
            </a:r>
          </a:p>
        </p:txBody>
      </p:sp>
      <p:sp>
        <p:nvSpPr>
          <p:cNvPr id="24" name="Lawyer Name"/>
          <p:cNvSpPr>
            <a:spLocks noGrp="1"/>
          </p:cNvSpPr>
          <p:nvPr>
            <p:ph type="body" sz="quarter" idx="16"/>
          </p:nvPr>
        </p:nvSpPr>
        <p:spPr>
          <a:xfrm>
            <a:off x="213123" y="735013"/>
            <a:ext cx="4419748" cy="446400"/>
          </a:xfrm>
        </p:spPr>
        <p:txBody>
          <a:bodyPr>
            <a:normAutofit/>
          </a:bodyPr>
          <a:lstStyle>
            <a:lvl1pPr marL="0" indent="0">
              <a:buNone/>
              <a:defRPr sz="1800" b="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29" name="Social Media Heading"/>
          <p:cNvSpPr>
            <a:spLocks noGrp="1"/>
          </p:cNvSpPr>
          <p:nvPr>
            <p:ph type="body" sz="quarter" idx="48"/>
          </p:nvPr>
        </p:nvSpPr>
        <p:spPr>
          <a:xfrm>
            <a:off x="4787959" y="447040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4091119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5"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39"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5379244" y="4181668"/>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3" name="Social Media  Heading 2"/>
          <p:cNvSpPr>
            <a:spLocks noGrp="1"/>
          </p:cNvSpPr>
          <p:nvPr>
            <p:ph type="body" sz="quarter" idx="58"/>
          </p:nvPr>
        </p:nvSpPr>
        <p:spPr>
          <a:xfrm>
            <a:off x="5390415" y="40322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69" name="Area of Focus Text 2"/>
          <p:cNvSpPr>
            <a:spLocks noGrp="1"/>
          </p:cNvSpPr>
          <p:nvPr>
            <p:ph type="body" sz="quarter" idx="53"/>
          </p:nvPr>
        </p:nvSpPr>
        <p:spPr>
          <a:xfrm>
            <a:off x="5379244" y="3311718"/>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2" name="Areas of Focus Heading 2"/>
          <p:cNvSpPr>
            <a:spLocks noGrp="1"/>
          </p:cNvSpPr>
          <p:nvPr>
            <p:ph type="body" sz="quarter" idx="57"/>
          </p:nvPr>
        </p:nvSpPr>
        <p:spPr>
          <a:xfrm>
            <a:off x="5385653" y="3173413"/>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71" name="Biography Text 2"/>
          <p:cNvSpPr>
            <a:spLocks noGrp="1"/>
          </p:cNvSpPr>
          <p:nvPr>
            <p:ph type="body" sz="quarter" idx="54"/>
          </p:nvPr>
        </p:nvSpPr>
        <p:spPr>
          <a:xfrm>
            <a:off x="213123" y="4081218"/>
            <a:ext cx="5011340" cy="869950"/>
          </a:xfrm>
        </p:spPr>
        <p:txBody>
          <a:bodyPr>
            <a:noAutofit/>
          </a:bodyPr>
          <a:lstStyle>
            <a:lvl1pPr marL="0" indent="0">
              <a:lnSpc>
                <a:spcPct val="110000"/>
              </a:lnSpc>
              <a:spcAft>
                <a:spcPts val="225"/>
              </a:spcAft>
              <a:buNone/>
              <a:defRPr sz="750"/>
            </a:lvl1pPr>
            <a:lvl2pPr marL="135731" indent="-135731">
              <a:lnSpc>
                <a:spcPct val="110000"/>
              </a:lnSpc>
              <a:spcAft>
                <a:spcPts val="225"/>
              </a:spcAft>
              <a:defRPr sz="750"/>
            </a:lvl2pPr>
            <a:lvl3pPr marL="271463" indent="-135731">
              <a:lnSpc>
                <a:spcPct val="110000"/>
              </a:lnSpc>
              <a:spcAft>
                <a:spcPts val="225"/>
              </a:spcAft>
              <a:defRPr sz="750"/>
            </a:lvl3pPr>
            <a:lvl4pPr marL="401241" indent="-135731">
              <a:lnSpc>
                <a:spcPct val="110000"/>
              </a:lnSpc>
              <a:spcAft>
                <a:spcPts val="225"/>
              </a:spcAft>
              <a:tabLst>
                <a:tab pos="271463" algn="l"/>
              </a:tabLst>
              <a:defRPr sz="750"/>
            </a:lvl4pPr>
            <a:lvl5pPr marL="536972" indent="-135731">
              <a:lnSpc>
                <a:spcPct val="110000"/>
              </a:lnSpc>
              <a:spcAft>
                <a:spcPts val="225"/>
              </a:spcAft>
              <a:tabLst>
                <a:tab pos="271463" algn="l"/>
              </a:tabLst>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Email 2"/>
          <p:cNvSpPr>
            <a:spLocks noGrp="1"/>
          </p:cNvSpPr>
          <p:nvPr>
            <p:ph type="body" sz="quarter" idx="50"/>
          </p:nvPr>
        </p:nvSpPr>
        <p:spPr>
          <a:xfrm>
            <a:off x="912601" y="3815078"/>
            <a:ext cx="2814938" cy="194060"/>
          </a:xfrm>
        </p:spPr>
        <p:txBody>
          <a:bodyPr lIns="0" r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64" name="Phone No 2"/>
          <p:cNvSpPr>
            <a:spLocks noGrp="1"/>
          </p:cNvSpPr>
          <p:nvPr>
            <p:ph type="body" sz="quarter" idx="49"/>
          </p:nvPr>
        </p:nvSpPr>
        <p:spPr>
          <a:xfrm>
            <a:off x="999001" y="3655448"/>
            <a:ext cx="1702691" cy="124200"/>
          </a:xfrm>
        </p:spPr>
        <p:txBody>
          <a:bodyPr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66" name="T2"/>
          <p:cNvSpPr txBox="1"/>
          <p:nvPr userDrawn="1"/>
        </p:nvSpPr>
        <p:spPr>
          <a:xfrm>
            <a:off x="912600" y="3593348"/>
            <a:ext cx="38472" cy="248400"/>
          </a:xfrm>
          <a:prstGeom prst="rect">
            <a:avLst/>
          </a:prstGeom>
          <a:noFill/>
        </p:spPr>
        <p:txBody>
          <a:bodyPr wrap="none" lIns="0" rIns="0" rtlCol="0" anchor="ctr" anchorCtr="0">
            <a:noAutofit/>
          </a:bodyPr>
          <a:lstStyle/>
          <a:p>
            <a:r>
              <a:rPr lang="en-GB" sz="750" dirty="0" smtClean="0">
                <a:solidFill>
                  <a:srgbClr val="557630"/>
                </a:solidFill>
                <a:latin typeface="Calibri"/>
              </a:rPr>
              <a:t>T</a:t>
            </a:r>
            <a:endParaRPr lang="en-GB" sz="750" dirty="0">
              <a:solidFill>
                <a:srgbClr val="557630"/>
              </a:solidFill>
              <a:latin typeface="Calibri"/>
            </a:endParaRPr>
          </a:p>
        </p:txBody>
      </p:sp>
      <p:sp>
        <p:nvSpPr>
          <p:cNvPr id="68" name="Role Location 2"/>
          <p:cNvSpPr>
            <a:spLocks noGrp="1"/>
          </p:cNvSpPr>
          <p:nvPr>
            <p:ph type="body" sz="quarter" idx="52"/>
          </p:nvPr>
        </p:nvSpPr>
        <p:spPr>
          <a:xfrm>
            <a:off x="912600" y="3382904"/>
            <a:ext cx="4091642" cy="171173"/>
          </a:xfrm>
        </p:spPr>
        <p:txBody>
          <a:bodyPr lIns="0" rIns="0">
            <a:noAutofit/>
          </a:bodyPr>
          <a:lstStyle>
            <a:lvl1pPr marL="0" indent="0">
              <a:buNone/>
              <a:defRPr sz="750" b="0">
                <a:latin typeface="+mj-lt"/>
              </a:defRPr>
            </a:lvl1pPr>
          </a:lstStyle>
          <a:p>
            <a:pPr lvl="0"/>
            <a:r>
              <a:rPr lang="en-US" smtClean="0"/>
              <a:t>Click to edit Master text styles</a:t>
            </a:r>
          </a:p>
        </p:txBody>
      </p:sp>
      <p:sp>
        <p:nvSpPr>
          <p:cNvPr id="67" name="Lawyer Name 2"/>
          <p:cNvSpPr>
            <a:spLocks noGrp="1"/>
          </p:cNvSpPr>
          <p:nvPr>
            <p:ph type="body" sz="quarter" idx="51"/>
          </p:nvPr>
        </p:nvSpPr>
        <p:spPr>
          <a:xfrm>
            <a:off x="912600" y="3139188"/>
            <a:ext cx="4091642" cy="154230"/>
          </a:xfrm>
        </p:spPr>
        <p:txBody>
          <a:bodyPr lIns="0" rIns="0">
            <a:noAutofit/>
          </a:bodyPr>
          <a:lstStyle>
            <a:lvl1pPr marL="0" indent="0">
              <a:buNone/>
              <a:defRPr sz="900" b="0">
                <a:latin typeface="+mj-lt"/>
              </a:defRPr>
            </a:lvl1pPr>
          </a:lstStyle>
          <a:p>
            <a:pPr lvl="0"/>
            <a:r>
              <a:rPr lang="en-US" smtClean="0"/>
              <a:t>Click to edit Master text styles</a:t>
            </a:r>
          </a:p>
        </p:txBody>
      </p:sp>
      <p:sp>
        <p:nvSpPr>
          <p:cNvPr id="63" name="Lawyer Picture 2"/>
          <p:cNvSpPr>
            <a:spLocks noGrp="1" noChangeAspect="1"/>
          </p:cNvSpPr>
          <p:nvPr>
            <p:ph type="pic" sz="quarter" idx="48"/>
          </p:nvPr>
        </p:nvSpPr>
        <p:spPr>
          <a:xfrm>
            <a:off x="213122" y="3156742"/>
            <a:ext cx="648000" cy="865394"/>
          </a:xfrm>
        </p:spPr>
        <p:txBody>
          <a:bodyPr>
            <a:noAutofit/>
          </a:bodyPr>
          <a:lstStyle>
            <a:lvl1pPr>
              <a:defRPr sz="750"/>
            </a:lvl1pPr>
          </a:lstStyle>
          <a:p>
            <a:r>
              <a:rPr lang="en-US" dirty="0" smtClean="0"/>
              <a:t>Click icon to add picture</a:t>
            </a:r>
            <a:endParaRPr lang="en-GB" dirty="0"/>
          </a:p>
        </p:txBody>
      </p:sp>
      <p:cxnSp>
        <p:nvCxnSpPr>
          <p:cNvPr id="60" name="Line between Bios"/>
          <p:cNvCxnSpPr/>
          <p:nvPr userDrawn="1"/>
        </p:nvCxnSpPr>
        <p:spPr>
          <a:xfrm flipH="1">
            <a:off x="216000" y="3072981"/>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5379244" y="2214847"/>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1" name="Social Media Heading 1"/>
          <p:cNvSpPr>
            <a:spLocks noGrp="1"/>
          </p:cNvSpPr>
          <p:nvPr>
            <p:ph type="body" sz="quarter" idx="56"/>
          </p:nvPr>
        </p:nvSpPr>
        <p:spPr>
          <a:xfrm>
            <a:off x="5391170" y="20764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37" name="Area of Focus Text 1"/>
          <p:cNvSpPr>
            <a:spLocks noGrp="1"/>
          </p:cNvSpPr>
          <p:nvPr>
            <p:ph type="body" sz="quarter" idx="45"/>
          </p:nvPr>
        </p:nvSpPr>
        <p:spPr>
          <a:xfrm>
            <a:off x="5379244" y="1344896"/>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0" name="Areas of Focus Heading 1"/>
          <p:cNvSpPr>
            <a:spLocks noGrp="1"/>
          </p:cNvSpPr>
          <p:nvPr>
            <p:ph type="body" sz="quarter" idx="55"/>
          </p:nvPr>
        </p:nvSpPr>
        <p:spPr>
          <a:xfrm>
            <a:off x="5391170" y="1185863"/>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5" name="Biography Text 1"/>
          <p:cNvSpPr>
            <a:spLocks noGrp="1"/>
          </p:cNvSpPr>
          <p:nvPr>
            <p:ph type="body" sz="quarter" idx="46"/>
          </p:nvPr>
        </p:nvSpPr>
        <p:spPr>
          <a:xfrm>
            <a:off x="213123" y="2114397"/>
            <a:ext cx="5011340" cy="869950"/>
          </a:xfrm>
        </p:spPr>
        <p:txBody>
          <a:bodyPr>
            <a:noAutofit/>
          </a:bodyPr>
          <a:lstStyle>
            <a:lvl1pPr marL="0" indent="0">
              <a:lnSpc>
                <a:spcPct val="110000"/>
              </a:lnSpc>
              <a:spcAft>
                <a:spcPts val="225"/>
              </a:spcAft>
              <a:buNone/>
              <a:defRPr sz="750"/>
            </a:lvl1pPr>
            <a:lvl2pPr marL="135731" indent="-135731">
              <a:lnSpc>
                <a:spcPct val="110000"/>
              </a:lnSpc>
              <a:spcAft>
                <a:spcPts val="225"/>
              </a:spcAft>
              <a:defRPr sz="750"/>
            </a:lvl2pPr>
            <a:lvl3pPr marL="271463" indent="-135731">
              <a:lnSpc>
                <a:spcPct val="110000"/>
              </a:lnSpc>
              <a:spcAft>
                <a:spcPts val="225"/>
              </a:spcAft>
              <a:defRPr sz="750"/>
            </a:lvl3pPr>
            <a:lvl4pPr marL="401241" indent="-135731">
              <a:lnSpc>
                <a:spcPct val="110000"/>
              </a:lnSpc>
              <a:spcAft>
                <a:spcPts val="225"/>
              </a:spcAft>
              <a:tabLst>
                <a:tab pos="271463" algn="l"/>
              </a:tabLst>
              <a:defRPr sz="750"/>
            </a:lvl4pPr>
            <a:lvl5pPr marL="536972" indent="-135731">
              <a:lnSpc>
                <a:spcPct val="110000"/>
              </a:lnSpc>
              <a:spcAft>
                <a:spcPts val="225"/>
              </a:spcAft>
              <a:tabLst>
                <a:tab pos="271463" algn="l"/>
              </a:tabLst>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0" name="Email 1"/>
          <p:cNvSpPr>
            <a:spLocks noGrp="1"/>
          </p:cNvSpPr>
          <p:nvPr>
            <p:ph type="body" sz="quarter" idx="13"/>
          </p:nvPr>
        </p:nvSpPr>
        <p:spPr>
          <a:xfrm>
            <a:off x="912601" y="1848257"/>
            <a:ext cx="2814938" cy="194060"/>
          </a:xfrm>
        </p:spPr>
        <p:txBody>
          <a:bodyPr lIns="0" r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29" name="Phone No 1"/>
          <p:cNvSpPr>
            <a:spLocks noGrp="1"/>
          </p:cNvSpPr>
          <p:nvPr>
            <p:ph type="body" sz="quarter" idx="12"/>
          </p:nvPr>
        </p:nvSpPr>
        <p:spPr>
          <a:xfrm>
            <a:off x="999001" y="1688627"/>
            <a:ext cx="1702691" cy="124200"/>
          </a:xfrm>
        </p:spPr>
        <p:txBody>
          <a:bodyPr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31" name="T1"/>
          <p:cNvSpPr txBox="1"/>
          <p:nvPr userDrawn="1"/>
        </p:nvSpPr>
        <p:spPr>
          <a:xfrm>
            <a:off x="912600" y="1626527"/>
            <a:ext cx="38472" cy="248400"/>
          </a:xfrm>
          <a:prstGeom prst="rect">
            <a:avLst/>
          </a:prstGeom>
          <a:noFill/>
        </p:spPr>
        <p:txBody>
          <a:bodyPr wrap="none" lIns="0" rIns="0" rtlCol="0" anchor="ctr" anchorCtr="0">
            <a:noAutofit/>
          </a:bodyPr>
          <a:lstStyle/>
          <a:p>
            <a:r>
              <a:rPr lang="en-GB" sz="750" dirty="0" smtClean="0">
                <a:solidFill>
                  <a:srgbClr val="557630"/>
                </a:solidFill>
                <a:latin typeface="Calibri"/>
              </a:rPr>
              <a:t>T</a:t>
            </a:r>
            <a:endParaRPr lang="en-GB" sz="750" dirty="0">
              <a:solidFill>
                <a:srgbClr val="557630"/>
              </a:solidFill>
              <a:latin typeface="Calibri"/>
            </a:endParaRPr>
          </a:p>
        </p:txBody>
      </p:sp>
      <p:sp>
        <p:nvSpPr>
          <p:cNvPr id="33" name="Role Location 1"/>
          <p:cNvSpPr>
            <a:spLocks noGrp="1"/>
          </p:cNvSpPr>
          <p:nvPr>
            <p:ph type="body" sz="quarter" idx="19"/>
          </p:nvPr>
        </p:nvSpPr>
        <p:spPr>
          <a:xfrm>
            <a:off x="912600" y="1416083"/>
            <a:ext cx="4091642" cy="171173"/>
          </a:xfrm>
        </p:spPr>
        <p:txBody>
          <a:bodyPr lIns="0" rIns="0">
            <a:noAutofit/>
          </a:bodyPr>
          <a:lstStyle>
            <a:lvl1pPr marL="0" indent="0">
              <a:buNone/>
              <a:defRPr sz="750" b="0">
                <a:latin typeface="+mj-lt"/>
              </a:defRPr>
            </a:lvl1pPr>
          </a:lstStyle>
          <a:p>
            <a:pPr lvl="0"/>
            <a:r>
              <a:rPr lang="en-US" smtClean="0"/>
              <a:t>Click to edit Master text styles</a:t>
            </a:r>
          </a:p>
        </p:txBody>
      </p:sp>
      <p:sp>
        <p:nvSpPr>
          <p:cNvPr id="32" name="Lawyer Name 1"/>
          <p:cNvSpPr>
            <a:spLocks noGrp="1"/>
          </p:cNvSpPr>
          <p:nvPr>
            <p:ph type="body" sz="quarter" idx="17"/>
          </p:nvPr>
        </p:nvSpPr>
        <p:spPr>
          <a:xfrm>
            <a:off x="912600" y="1172367"/>
            <a:ext cx="4091642" cy="154230"/>
          </a:xfrm>
        </p:spPr>
        <p:txBody>
          <a:bodyPr lIns="0" rIns="0">
            <a:noAutofit/>
          </a:bodyPr>
          <a:lstStyle>
            <a:lvl1pPr marL="0" indent="0">
              <a:buNone/>
              <a:defRPr sz="900" b="0">
                <a:latin typeface="+mj-lt"/>
              </a:defRPr>
            </a:lvl1pPr>
          </a:lstStyle>
          <a:p>
            <a:pPr lvl="0"/>
            <a:r>
              <a:rPr lang="en-US" smtClean="0"/>
              <a:t>Click to edit Master text styles</a:t>
            </a:r>
          </a:p>
        </p:txBody>
      </p:sp>
      <p:sp>
        <p:nvSpPr>
          <p:cNvPr id="28" name="Lawyer Picture 1"/>
          <p:cNvSpPr>
            <a:spLocks noGrp="1" noChangeAspect="1"/>
          </p:cNvSpPr>
          <p:nvPr>
            <p:ph type="pic" sz="quarter" idx="11"/>
          </p:nvPr>
        </p:nvSpPr>
        <p:spPr>
          <a:xfrm>
            <a:off x="213122" y="1189921"/>
            <a:ext cx="648000" cy="865394"/>
          </a:xfrm>
        </p:spPr>
        <p:txBody>
          <a:bodyPr>
            <a:noAutofit/>
          </a:bodyPr>
          <a:lstStyle>
            <a:lvl1pPr>
              <a:defRPr sz="750"/>
            </a:lvl1pPr>
          </a:lstStyle>
          <a:p>
            <a:r>
              <a:rPr lang="en-US" dirty="0" smtClean="0"/>
              <a:t>Click icon to add picture</a:t>
            </a:r>
            <a:endParaRPr lang="en-GB" dirty="0"/>
          </a:p>
        </p:txBody>
      </p:sp>
      <p:sp>
        <p:nvSpPr>
          <p:cNvPr id="26" name="Slide Subtitle"/>
          <p:cNvSpPr>
            <a:spLocks noGrp="1"/>
          </p:cNvSpPr>
          <p:nvPr>
            <p:ph type="body" sz="quarter" idx="16"/>
          </p:nvPr>
        </p:nvSpPr>
        <p:spPr>
          <a:xfrm>
            <a:off x="213123" y="735013"/>
            <a:ext cx="4419748" cy="446400"/>
          </a:xfrm>
        </p:spPr>
        <p:txBody>
          <a:bodyPr>
            <a:normAutofit/>
          </a:bodyPr>
          <a:lstStyle>
            <a:lvl1pPr marL="0" indent="0">
              <a:buNone/>
              <a:defRPr sz="1800" b="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34" name="Slide Title"/>
          <p:cNvSpPr>
            <a:spLocks noGrp="1"/>
          </p:cNvSpPr>
          <p:nvPr>
            <p:ph type="title"/>
          </p:nvPr>
        </p:nvSpPr>
        <p:spPr>
          <a:xfrm>
            <a:off x="216000" y="288000"/>
            <a:ext cx="6426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3818228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2430249" y="1338262"/>
            <a:ext cx="4211751"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Left Small"/>
          <p:cNvSpPr>
            <a:spLocks noGrp="1"/>
          </p:cNvSpPr>
          <p:nvPr>
            <p:ph sz="quarter" idx="12"/>
          </p:nvPr>
        </p:nvSpPr>
        <p:spPr>
          <a:xfrm>
            <a:off x="216000" y="1338262"/>
            <a:ext cx="1998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0662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6851233" cy="5143500"/>
          </a:xfrm>
          <a:prstGeom prst="rect">
            <a:avLst/>
          </a:prstGeom>
        </p:spPr>
      </p:pic>
      <p:sp>
        <p:nvSpPr>
          <p:cNvPr id="10" name="Cobranding Logo"/>
          <p:cNvSpPr>
            <a:spLocks noGrp="1"/>
          </p:cNvSpPr>
          <p:nvPr>
            <p:ph type="pic" sz="quarter" idx="12" hasCustomPrompt="1"/>
          </p:nvPr>
        </p:nvSpPr>
        <p:spPr>
          <a:xfrm>
            <a:off x="433388"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3"/>
          </p:nvPr>
        </p:nvSpPr>
        <p:spPr>
          <a:xfrm>
            <a:off x="432000" y="576000"/>
            <a:ext cx="621000" cy="828000"/>
          </a:xfrm>
        </p:spPr>
        <p:txBody>
          <a:bodyPr/>
          <a:lstStyle>
            <a:lvl1pPr marL="0" indent="0">
              <a:buNone/>
              <a:defRPr/>
            </a:lvl1pPr>
          </a:lstStyle>
          <a:p>
            <a:r>
              <a:rPr lang="en-US" dirty="0" smtClean="0"/>
              <a:t>Click icon to add picture</a:t>
            </a:r>
            <a:endParaRPr lang="en-GB" dirty="0"/>
          </a:p>
        </p:txBody>
      </p:sp>
      <p:sp>
        <p:nvSpPr>
          <p:cNvPr id="13" name="Cover Additional Title"/>
          <p:cNvSpPr>
            <a:spLocks noGrp="1"/>
          </p:cNvSpPr>
          <p:nvPr>
            <p:ph type="body" sz="quarter" idx="11"/>
          </p:nvPr>
        </p:nvSpPr>
        <p:spPr>
          <a:xfrm>
            <a:off x="431999" y="4082726"/>
            <a:ext cx="3780000" cy="686125"/>
          </a:xfrm>
        </p:spPr>
        <p:txBody>
          <a:bodyPr>
            <a:normAutofit/>
          </a:bodyPr>
          <a:lstStyle>
            <a:lvl1pPr marL="0" indent="0" algn="l">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2" name="Cover Subtitle"/>
          <p:cNvSpPr>
            <a:spLocks noGrp="1"/>
          </p:cNvSpPr>
          <p:nvPr>
            <p:ph type="body" sz="quarter" idx="10"/>
          </p:nvPr>
        </p:nvSpPr>
        <p:spPr>
          <a:xfrm>
            <a:off x="431999" y="3646480"/>
            <a:ext cx="3780000" cy="430213"/>
          </a:xfrm>
        </p:spPr>
        <p:txBody>
          <a:bodyPr>
            <a:noAutofit/>
          </a:bodyPr>
          <a:lstStyle>
            <a:lvl1pPr marL="0" indent="0">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Title"/>
          <p:cNvSpPr>
            <a:spLocks noGrp="1"/>
          </p:cNvSpPr>
          <p:nvPr>
            <p:ph type="title"/>
          </p:nvPr>
        </p:nvSpPr>
        <p:spPr>
          <a:xfrm>
            <a:off x="432000" y="3199302"/>
            <a:ext cx="4792463" cy="446400"/>
          </a:xfrm>
        </p:spPr>
        <p:txBody>
          <a:bodyPr anchor="b" anchorCtr="0">
            <a:noAutofit/>
          </a:bodyPr>
          <a:lstStyle>
            <a:lvl1pPr>
              <a:defRPr sz="2400"/>
            </a:lvl1pPr>
          </a:lstStyle>
          <a:p>
            <a:r>
              <a:rPr lang="en-US" smtClean="0"/>
              <a:t>Click to edit Master title style</a:t>
            </a:r>
            <a:endParaRPr lang="en-GB" dirty="0"/>
          </a:p>
        </p:txBody>
      </p:sp>
    </p:spTree>
    <p:extLst>
      <p:ext uri="{BB962C8B-B14F-4D97-AF65-F5344CB8AC3E}">
        <p14:creationId xmlns:p14="http://schemas.microsoft.com/office/powerpoint/2010/main" val="1507490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2430249" y="1705970"/>
            <a:ext cx="4211751" cy="3196230"/>
          </a:xfrm>
        </p:spPr>
        <p:txBody>
          <a:bodyPr/>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Right Large"/>
          <p:cNvSpPr>
            <a:spLocks noGrp="1"/>
          </p:cNvSpPr>
          <p:nvPr>
            <p:ph type="body" sz="quarter" idx="17"/>
          </p:nvPr>
        </p:nvSpPr>
        <p:spPr>
          <a:xfrm>
            <a:off x="2430249" y="1338262"/>
            <a:ext cx="4211751"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6" name="Content Left Small"/>
          <p:cNvSpPr>
            <a:spLocks noGrp="1"/>
          </p:cNvSpPr>
          <p:nvPr>
            <p:ph sz="quarter" idx="12"/>
          </p:nvPr>
        </p:nvSpPr>
        <p:spPr>
          <a:xfrm>
            <a:off x="216000" y="1705970"/>
            <a:ext cx="1998000" cy="3196230"/>
          </a:xfrm>
        </p:spPr>
        <p:txBody>
          <a:bodyPr/>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Small"/>
          <p:cNvSpPr>
            <a:spLocks noGrp="1"/>
          </p:cNvSpPr>
          <p:nvPr>
            <p:ph type="body" sz="quarter" idx="15"/>
          </p:nvPr>
        </p:nvSpPr>
        <p:spPr>
          <a:xfrm>
            <a:off x="216000" y="1338262"/>
            <a:ext cx="1998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4174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4644497" y="1338262"/>
            <a:ext cx="1998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Left Large"/>
          <p:cNvSpPr>
            <a:spLocks noGrp="1"/>
          </p:cNvSpPr>
          <p:nvPr>
            <p:ph sz="quarter" idx="16"/>
          </p:nvPr>
        </p:nvSpPr>
        <p:spPr>
          <a:xfrm>
            <a:off x="216000" y="1338262"/>
            <a:ext cx="4212249"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4796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4644497" y="1705970"/>
            <a:ext cx="1998000" cy="3196230"/>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Small"/>
          <p:cNvSpPr>
            <a:spLocks noGrp="1"/>
          </p:cNvSpPr>
          <p:nvPr>
            <p:ph type="body" sz="quarter" idx="19"/>
          </p:nvPr>
        </p:nvSpPr>
        <p:spPr>
          <a:xfrm>
            <a:off x="4644497" y="1338262"/>
            <a:ext cx="1998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12" name="Content Left Large"/>
          <p:cNvSpPr>
            <a:spLocks noGrp="1"/>
          </p:cNvSpPr>
          <p:nvPr>
            <p:ph sz="quarter" idx="16"/>
          </p:nvPr>
        </p:nvSpPr>
        <p:spPr>
          <a:xfrm>
            <a:off x="216000" y="1705970"/>
            <a:ext cx="4212249" cy="3196230"/>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Left Large"/>
          <p:cNvSpPr>
            <a:spLocks noGrp="1"/>
          </p:cNvSpPr>
          <p:nvPr>
            <p:ph type="body" sz="quarter" idx="17"/>
          </p:nvPr>
        </p:nvSpPr>
        <p:spPr>
          <a:xfrm>
            <a:off x="216000" y="1338262"/>
            <a:ext cx="4212249"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18533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73776" y="989945"/>
            <a:ext cx="2110631" cy="660400"/>
          </a:xfrm>
        </p:spPr>
        <p:txBody>
          <a:bodyPr/>
          <a:lstStyle>
            <a:lvl1pPr marL="0" indent="0">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373775" y="505884"/>
            <a:ext cx="2362264" cy="4464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325091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449066" y="1412657"/>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4451231" y="857297"/>
            <a:ext cx="2108466"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771185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295447" y="4069593"/>
            <a:ext cx="2110631" cy="660400"/>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297612" y="3514233"/>
            <a:ext cx="2108466"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334760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4449066" y="3543381"/>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5" name="Section Divider Title"/>
          <p:cNvSpPr>
            <a:spLocks noGrp="1"/>
          </p:cNvSpPr>
          <p:nvPr>
            <p:ph type="title"/>
          </p:nvPr>
        </p:nvSpPr>
        <p:spPr>
          <a:xfrm>
            <a:off x="4451231" y="2988021"/>
            <a:ext cx="2108466"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111431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272388" y="938204"/>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Title"/>
          <p:cNvSpPr>
            <a:spLocks noGrp="1"/>
          </p:cNvSpPr>
          <p:nvPr>
            <p:ph type="title"/>
          </p:nvPr>
        </p:nvSpPr>
        <p:spPr>
          <a:xfrm>
            <a:off x="323491" y="382844"/>
            <a:ext cx="305952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726676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323491" y="938204"/>
            <a:ext cx="6288656" cy="1804996"/>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323491" y="382844"/>
            <a:ext cx="6282187"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7136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6851233" cy="5143500"/>
          </a:xfrm>
          <a:prstGeom prst="rect">
            <a:avLst/>
          </a:prstGeom>
        </p:spPr>
      </p:pic>
      <p:sp>
        <p:nvSpPr>
          <p:cNvPr id="3" name="Cobranding Logo"/>
          <p:cNvSpPr>
            <a:spLocks noGrp="1"/>
          </p:cNvSpPr>
          <p:nvPr>
            <p:ph type="pic" sz="quarter" idx="12" hasCustomPrompt="1"/>
          </p:nvPr>
        </p:nvSpPr>
        <p:spPr>
          <a:xfrm>
            <a:off x="433388" y="1785939"/>
            <a:ext cx="1850231" cy="1216025"/>
          </a:xfrm>
        </p:spPr>
        <p:txBody>
          <a:bodyPr/>
          <a:lstStyle>
            <a:lvl1pPr marL="0" indent="0">
              <a:buFontTx/>
              <a:buNone/>
              <a:defRPr/>
            </a:lvl1pPr>
          </a:lstStyle>
          <a:p>
            <a:r>
              <a:rPr lang="en-GB" dirty="0" smtClean="0"/>
              <a:t>Cobranding</a:t>
            </a:r>
            <a:endParaRPr lang="en-GB" dirty="0"/>
          </a:p>
        </p:txBody>
      </p:sp>
      <p:sp>
        <p:nvSpPr>
          <p:cNvPr id="10" name="OurLogo"/>
          <p:cNvSpPr>
            <a:spLocks noGrp="1" noChangeAspect="1"/>
          </p:cNvSpPr>
          <p:nvPr>
            <p:ph type="pic" sz="quarter" idx="13"/>
          </p:nvPr>
        </p:nvSpPr>
        <p:spPr>
          <a:xfrm>
            <a:off x="432000" y="576000"/>
            <a:ext cx="621000" cy="828000"/>
          </a:xfrm>
        </p:spPr>
        <p:txBody>
          <a:bodyPr/>
          <a:lstStyle>
            <a:lvl1pPr marL="0" indent="0">
              <a:buNone/>
              <a:defRPr/>
            </a:lvl1pPr>
          </a:lstStyle>
          <a:p>
            <a:r>
              <a:rPr lang="en-US" dirty="0" smtClean="0"/>
              <a:t>Click icon to add picture</a:t>
            </a:r>
            <a:endParaRPr lang="en-GB" dirty="0"/>
          </a:p>
        </p:txBody>
      </p:sp>
      <p:sp>
        <p:nvSpPr>
          <p:cNvPr id="5" name="Cover Additional Title"/>
          <p:cNvSpPr>
            <a:spLocks noGrp="1"/>
          </p:cNvSpPr>
          <p:nvPr>
            <p:ph type="body" sz="quarter" idx="11"/>
          </p:nvPr>
        </p:nvSpPr>
        <p:spPr>
          <a:xfrm>
            <a:off x="431999" y="4082726"/>
            <a:ext cx="3780000" cy="686125"/>
          </a:xfrm>
        </p:spPr>
        <p:txBody>
          <a:bodyPr>
            <a:normAutofit/>
          </a:bodyPr>
          <a:lstStyle>
            <a:lvl1pPr marL="0" indent="0" algn="l">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9" name="Cover Subtitle"/>
          <p:cNvSpPr>
            <a:spLocks noGrp="1"/>
          </p:cNvSpPr>
          <p:nvPr>
            <p:ph type="body" sz="quarter" idx="10"/>
          </p:nvPr>
        </p:nvSpPr>
        <p:spPr>
          <a:xfrm>
            <a:off x="431999" y="3646480"/>
            <a:ext cx="3780000" cy="430213"/>
          </a:xfrm>
        </p:spPr>
        <p:txBody>
          <a:bodyPr>
            <a:noAutofit/>
          </a:bodyPr>
          <a:lstStyle>
            <a:lvl1pPr marL="0" indent="0">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7" name="Cover Title"/>
          <p:cNvSpPr>
            <a:spLocks noGrp="1"/>
          </p:cNvSpPr>
          <p:nvPr>
            <p:ph type="title"/>
          </p:nvPr>
        </p:nvSpPr>
        <p:spPr>
          <a:xfrm>
            <a:off x="432000" y="3199302"/>
            <a:ext cx="4792463" cy="446400"/>
          </a:xfrm>
        </p:spPr>
        <p:txBody>
          <a:bodyPr anchor="b" anchorCtr="0">
            <a:noAutofit/>
          </a:bodyPr>
          <a:lstStyle>
            <a:lvl1pPr>
              <a:defRPr sz="2400"/>
            </a:lvl1pPr>
          </a:lstStyle>
          <a:p>
            <a:r>
              <a:rPr lang="en-US" smtClean="0"/>
              <a:t>Click to edit Master title style</a:t>
            </a:r>
            <a:endParaRPr lang="en-GB" dirty="0"/>
          </a:p>
        </p:txBody>
      </p:sp>
    </p:spTree>
    <p:extLst>
      <p:ext uri="{BB962C8B-B14F-4D97-AF65-F5344CB8AC3E}">
        <p14:creationId xmlns:p14="http://schemas.microsoft.com/office/powerpoint/2010/main" val="15861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 y="0"/>
            <a:ext cx="6851233" cy="5143500"/>
          </a:xfrm>
          <a:prstGeom prst="rect">
            <a:avLst/>
          </a:prstGeom>
        </p:spPr>
      </p:pic>
      <p:sp>
        <p:nvSpPr>
          <p:cNvPr id="10" name="Cobranding Logo"/>
          <p:cNvSpPr>
            <a:spLocks noGrp="1"/>
          </p:cNvSpPr>
          <p:nvPr>
            <p:ph type="pic" sz="quarter" idx="13" hasCustomPrompt="1"/>
          </p:nvPr>
        </p:nvSpPr>
        <p:spPr>
          <a:xfrm>
            <a:off x="4556763"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5778000" y="576000"/>
            <a:ext cx="621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2610915" y="4082726"/>
            <a:ext cx="3796079" cy="686125"/>
          </a:xfrm>
        </p:spPr>
        <p:txBody>
          <a:bodyPr>
            <a:normAutofit/>
          </a:bodyPr>
          <a:lstStyle>
            <a:lvl1pPr marL="0" indent="0" algn="r">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2610915" y="3636125"/>
            <a:ext cx="3796079" cy="430213"/>
          </a:xfrm>
        </p:spPr>
        <p:txBody>
          <a:bodyPr>
            <a:noAutofit/>
          </a:bodyPr>
          <a:lstStyle>
            <a:lvl1pPr marL="0" indent="0" algn="r">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358661" y="3180321"/>
            <a:ext cx="5048086" cy="446400"/>
          </a:xfrm>
        </p:spPr>
        <p:txBody>
          <a:bodyPr anchor="b" anchorCtr="0">
            <a:noAutofit/>
          </a:bodyPr>
          <a:lstStyle>
            <a:lvl1pPr algn="r">
              <a:defRPr sz="2400"/>
            </a:lvl1pPr>
          </a:lstStyle>
          <a:p>
            <a:r>
              <a:rPr lang="en-US" smtClean="0"/>
              <a:t>Click to edit Master title style</a:t>
            </a:r>
            <a:endParaRPr lang="en-GB" dirty="0"/>
          </a:p>
        </p:txBody>
      </p:sp>
    </p:spTree>
    <p:extLst>
      <p:ext uri="{BB962C8B-B14F-4D97-AF65-F5344CB8AC3E}">
        <p14:creationId xmlns:p14="http://schemas.microsoft.com/office/powerpoint/2010/main" val="706430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6851233" cy="5143500"/>
          </a:xfrm>
          <a:prstGeom prst="rect">
            <a:avLst/>
          </a:prstGeom>
        </p:spPr>
      </p:pic>
      <p:sp>
        <p:nvSpPr>
          <p:cNvPr id="10" name="Cobranding Logo"/>
          <p:cNvSpPr>
            <a:spLocks noGrp="1"/>
          </p:cNvSpPr>
          <p:nvPr>
            <p:ph type="pic" sz="quarter" idx="12" hasCustomPrompt="1"/>
          </p:nvPr>
        </p:nvSpPr>
        <p:spPr>
          <a:xfrm>
            <a:off x="433388"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3"/>
          </p:nvPr>
        </p:nvSpPr>
        <p:spPr>
          <a:xfrm>
            <a:off x="432000" y="576000"/>
            <a:ext cx="621000" cy="828000"/>
          </a:xfrm>
        </p:spPr>
        <p:txBody>
          <a:bodyPr/>
          <a:lstStyle>
            <a:lvl1pPr marL="0" indent="0">
              <a:buNone/>
              <a:defRPr/>
            </a:lvl1pPr>
          </a:lstStyle>
          <a:p>
            <a:r>
              <a:rPr lang="en-US" dirty="0" smtClean="0"/>
              <a:t>Click icon to add picture</a:t>
            </a:r>
            <a:endParaRPr lang="en-GB" dirty="0"/>
          </a:p>
        </p:txBody>
      </p:sp>
      <p:sp>
        <p:nvSpPr>
          <p:cNvPr id="13" name="Cover Additional Title"/>
          <p:cNvSpPr>
            <a:spLocks noGrp="1"/>
          </p:cNvSpPr>
          <p:nvPr>
            <p:ph type="body" sz="quarter" idx="11"/>
          </p:nvPr>
        </p:nvSpPr>
        <p:spPr>
          <a:xfrm>
            <a:off x="431999" y="4082726"/>
            <a:ext cx="3780000" cy="686125"/>
          </a:xfrm>
        </p:spPr>
        <p:txBody>
          <a:bodyPr>
            <a:normAutofit/>
          </a:bodyPr>
          <a:lstStyle>
            <a:lvl1pPr marL="0" indent="0" algn="l">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2" name="Cover Subtitle"/>
          <p:cNvSpPr>
            <a:spLocks noGrp="1"/>
          </p:cNvSpPr>
          <p:nvPr>
            <p:ph type="body" sz="quarter" idx="10"/>
          </p:nvPr>
        </p:nvSpPr>
        <p:spPr>
          <a:xfrm>
            <a:off x="431999" y="3646480"/>
            <a:ext cx="3780000" cy="430213"/>
          </a:xfrm>
        </p:spPr>
        <p:txBody>
          <a:bodyPr>
            <a:noAutofit/>
          </a:bodyPr>
          <a:lstStyle>
            <a:lvl1pPr marL="0" indent="0">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Title"/>
          <p:cNvSpPr>
            <a:spLocks noGrp="1"/>
          </p:cNvSpPr>
          <p:nvPr>
            <p:ph type="title"/>
          </p:nvPr>
        </p:nvSpPr>
        <p:spPr>
          <a:xfrm>
            <a:off x="432000" y="3199302"/>
            <a:ext cx="4792463" cy="446400"/>
          </a:xfrm>
        </p:spPr>
        <p:txBody>
          <a:bodyPr anchor="b" anchorCtr="0">
            <a:noAutofit/>
          </a:bodyPr>
          <a:lstStyle>
            <a:lvl1pPr>
              <a:defRPr sz="2400"/>
            </a:lvl1pPr>
          </a:lstStyle>
          <a:p>
            <a:r>
              <a:rPr lang="en-US" smtClean="0"/>
              <a:t>Click to edit Master title style</a:t>
            </a:r>
            <a:endParaRPr lang="en-GB" dirty="0"/>
          </a:p>
        </p:txBody>
      </p:sp>
    </p:spTree>
    <p:extLst>
      <p:ext uri="{BB962C8B-B14F-4D97-AF65-F5344CB8AC3E}">
        <p14:creationId xmlns:p14="http://schemas.microsoft.com/office/powerpoint/2010/main" val="2279163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 y="0"/>
            <a:ext cx="6851233" cy="5143500"/>
          </a:xfrm>
          <a:prstGeom prst="rect">
            <a:avLst/>
          </a:prstGeom>
        </p:spPr>
      </p:pic>
      <p:sp>
        <p:nvSpPr>
          <p:cNvPr id="10" name="Cobranding Logo"/>
          <p:cNvSpPr>
            <a:spLocks noGrp="1"/>
          </p:cNvSpPr>
          <p:nvPr>
            <p:ph type="pic" sz="quarter" idx="13" hasCustomPrompt="1"/>
          </p:nvPr>
        </p:nvSpPr>
        <p:spPr>
          <a:xfrm>
            <a:off x="4556763"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5778000" y="576000"/>
            <a:ext cx="621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2610915" y="4082726"/>
            <a:ext cx="3796079" cy="686125"/>
          </a:xfrm>
        </p:spPr>
        <p:txBody>
          <a:bodyPr>
            <a:normAutofit/>
          </a:bodyPr>
          <a:lstStyle>
            <a:lvl1pPr marL="0" indent="0" algn="r">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2610915" y="3636125"/>
            <a:ext cx="3796079" cy="430213"/>
          </a:xfrm>
        </p:spPr>
        <p:txBody>
          <a:bodyPr>
            <a:noAutofit/>
          </a:bodyPr>
          <a:lstStyle>
            <a:lvl1pPr marL="0" indent="0" algn="r">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358661" y="3180321"/>
            <a:ext cx="5048086" cy="446400"/>
          </a:xfrm>
        </p:spPr>
        <p:txBody>
          <a:bodyPr anchor="b" anchorCtr="0">
            <a:noAutofit/>
          </a:bodyPr>
          <a:lstStyle>
            <a:lvl1pPr algn="r">
              <a:defRPr sz="2400"/>
            </a:lvl1pPr>
          </a:lstStyle>
          <a:p>
            <a:r>
              <a:rPr lang="en-US" smtClean="0"/>
              <a:t>Click to edit Master title style</a:t>
            </a:r>
            <a:endParaRPr lang="en-GB" dirty="0"/>
          </a:p>
        </p:txBody>
      </p:sp>
    </p:spTree>
    <p:extLst>
      <p:ext uri="{BB962C8B-B14F-4D97-AF65-F5344CB8AC3E}">
        <p14:creationId xmlns:p14="http://schemas.microsoft.com/office/powerpoint/2010/main" val="920392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ready for Picture">
    <p:spTree>
      <p:nvGrpSpPr>
        <p:cNvPr id="1" name=""/>
        <p:cNvGrpSpPr/>
        <p:nvPr/>
      </p:nvGrpSpPr>
      <p:grpSpPr>
        <a:xfrm>
          <a:off x="0" y="0"/>
          <a:ext cx="0" cy="0"/>
          <a:chOff x="0" y="0"/>
          <a:chExt cx="0" cy="0"/>
        </a:xfrm>
      </p:grpSpPr>
      <p:sp>
        <p:nvSpPr>
          <p:cNvPr id="10" name="Cobranding Logo"/>
          <p:cNvSpPr>
            <a:spLocks noGrp="1"/>
          </p:cNvSpPr>
          <p:nvPr>
            <p:ph type="pic" sz="quarter" idx="13" hasCustomPrompt="1"/>
          </p:nvPr>
        </p:nvSpPr>
        <p:spPr>
          <a:xfrm>
            <a:off x="4556763"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5778000" y="576000"/>
            <a:ext cx="621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2610915" y="4082726"/>
            <a:ext cx="3796079" cy="686125"/>
          </a:xfrm>
        </p:spPr>
        <p:txBody>
          <a:bodyPr>
            <a:normAutofit/>
          </a:bodyPr>
          <a:lstStyle>
            <a:lvl1pPr marL="0" indent="0" algn="r">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2610915" y="3636125"/>
            <a:ext cx="3796079" cy="430213"/>
          </a:xfrm>
        </p:spPr>
        <p:txBody>
          <a:bodyPr>
            <a:noAutofit/>
          </a:bodyPr>
          <a:lstStyle>
            <a:lvl1pPr marL="0" indent="0" algn="r">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358661" y="3180321"/>
            <a:ext cx="5048086" cy="446400"/>
          </a:xfrm>
        </p:spPr>
        <p:txBody>
          <a:bodyPr anchor="b" anchorCtr="0">
            <a:noAutofit/>
          </a:bodyPr>
          <a:lstStyle>
            <a:lvl1pPr algn="r">
              <a:defRPr sz="2400"/>
            </a:lvl1pPr>
          </a:lstStyle>
          <a:p>
            <a:r>
              <a:rPr lang="en-US" smtClean="0"/>
              <a:t>Click to edit Master title style</a:t>
            </a:r>
            <a:endParaRPr lang="en-GB" dirty="0"/>
          </a:p>
        </p:txBody>
      </p:sp>
    </p:spTree>
    <p:extLst>
      <p:ext uri="{BB962C8B-B14F-4D97-AF65-F5344CB8AC3E}">
        <p14:creationId xmlns:p14="http://schemas.microsoft.com/office/powerpoint/2010/main" val="219856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16000" y="900000"/>
            <a:ext cx="6426000" cy="3937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996333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4858685" y="2410933"/>
            <a:ext cx="1783316" cy="1874881"/>
          </a:xfrm>
        </p:spPr>
        <p:txBody>
          <a:bodyPr lIns="0" rIns="0" anchor="ctr" anchorCtr="0">
            <a:normAutofit/>
          </a:bodyPr>
          <a:lstStyle>
            <a:lvl1pPr marL="0" indent="0">
              <a:spcAft>
                <a:spcPts val="450"/>
              </a:spcAft>
              <a:buNone/>
              <a:defRPr sz="15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9" name="Quote Source"/>
          <p:cNvSpPr>
            <a:spLocks noGrp="1"/>
          </p:cNvSpPr>
          <p:nvPr>
            <p:ph type="body" sz="quarter" idx="14"/>
          </p:nvPr>
        </p:nvSpPr>
        <p:spPr>
          <a:xfrm>
            <a:off x="5172119" y="4304244"/>
            <a:ext cx="1469882" cy="539701"/>
          </a:xfrm>
        </p:spPr>
        <p:txBody>
          <a:bodyPr lIns="0" rIns="0">
            <a:noAutofit/>
          </a:bodyPr>
          <a:lstStyle>
            <a:lvl1pPr marL="0" indent="0" algn="r">
              <a:spcAft>
                <a:spcPts val="0"/>
              </a:spcAft>
              <a:buNone/>
              <a:defRPr sz="105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16001" y="900000"/>
            <a:ext cx="4123910"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smtClean="0"/>
              <a:t>Click to edit Master title style</a:t>
            </a:r>
            <a:endParaRPr lang="en-GB"/>
          </a:p>
        </p:txBody>
      </p:sp>
    </p:spTree>
    <p:extLst>
      <p:ext uri="{BB962C8B-B14F-4D97-AF65-F5344CB8AC3E}">
        <p14:creationId xmlns:p14="http://schemas.microsoft.com/office/powerpoint/2010/main" val="684367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5172119" y="4304244"/>
            <a:ext cx="1469882" cy="539701"/>
          </a:xfrm>
        </p:spPr>
        <p:txBody>
          <a:bodyPr lIns="0" rIns="0">
            <a:noAutofit/>
          </a:bodyPr>
          <a:lstStyle>
            <a:lvl1pPr marL="0" indent="0" algn="r">
              <a:spcAft>
                <a:spcPts val="0"/>
              </a:spcAft>
              <a:buNone/>
              <a:defRPr sz="105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Quote Text"/>
          <p:cNvSpPr>
            <a:spLocks noGrp="1"/>
          </p:cNvSpPr>
          <p:nvPr>
            <p:ph type="body" sz="quarter" idx="13"/>
          </p:nvPr>
        </p:nvSpPr>
        <p:spPr>
          <a:xfrm>
            <a:off x="4858685" y="2410933"/>
            <a:ext cx="1783316" cy="1874881"/>
          </a:xfrm>
        </p:spPr>
        <p:txBody>
          <a:bodyPr lIns="0" rIns="0" anchor="ctr" anchorCtr="0">
            <a:normAutofit/>
          </a:bodyPr>
          <a:lstStyle>
            <a:lvl1pPr marL="0" indent="0">
              <a:spcAft>
                <a:spcPts val="450"/>
              </a:spcAft>
              <a:buNone/>
              <a:defRPr sz="15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16001" y="900000"/>
            <a:ext cx="4123910"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87918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16000" y="1346401"/>
            <a:ext cx="6426000" cy="3480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075748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3591000" y="1346400"/>
            <a:ext cx="3051000" cy="34914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16000" y="1346400"/>
            <a:ext cx="3051000" cy="3491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39268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3591000" y="1338262"/>
            <a:ext cx="3051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9" name="Column Title Left"/>
          <p:cNvSpPr>
            <a:spLocks noGrp="1"/>
          </p:cNvSpPr>
          <p:nvPr>
            <p:ph type="body" sz="quarter" idx="15"/>
          </p:nvPr>
        </p:nvSpPr>
        <p:spPr>
          <a:xfrm>
            <a:off x="216000" y="1338262"/>
            <a:ext cx="3051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14" name="Content Left"/>
          <p:cNvSpPr>
            <a:spLocks noGrp="1"/>
          </p:cNvSpPr>
          <p:nvPr>
            <p:ph sz="quarter" idx="12"/>
          </p:nvPr>
        </p:nvSpPr>
        <p:spPr>
          <a:xfrm>
            <a:off x="216000" y="1706400"/>
            <a:ext cx="3051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Left"/>
          <p:cNvSpPr>
            <a:spLocks noGrp="1"/>
          </p:cNvSpPr>
          <p:nvPr>
            <p:ph sz="quarter" idx="18"/>
          </p:nvPr>
        </p:nvSpPr>
        <p:spPr>
          <a:xfrm>
            <a:off x="3591000" y="1706400"/>
            <a:ext cx="3051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767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4698000" y="1338262"/>
            <a:ext cx="1944000" cy="3488919"/>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Middle"/>
          <p:cNvSpPr>
            <a:spLocks noGrp="1"/>
          </p:cNvSpPr>
          <p:nvPr>
            <p:ph sz="quarter" idx="16"/>
          </p:nvPr>
        </p:nvSpPr>
        <p:spPr>
          <a:xfrm>
            <a:off x="2457000" y="1338262"/>
            <a:ext cx="1944000" cy="3467654"/>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16000" y="1338262"/>
            <a:ext cx="1944000" cy="3467654"/>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7565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ady for Picture">
    <p:spTree>
      <p:nvGrpSpPr>
        <p:cNvPr id="1" name=""/>
        <p:cNvGrpSpPr/>
        <p:nvPr/>
      </p:nvGrpSpPr>
      <p:grpSpPr>
        <a:xfrm>
          <a:off x="0" y="0"/>
          <a:ext cx="0" cy="0"/>
          <a:chOff x="0" y="0"/>
          <a:chExt cx="0" cy="0"/>
        </a:xfrm>
      </p:grpSpPr>
      <p:sp>
        <p:nvSpPr>
          <p:cNvPr id="10" name="Cobranding Logo"/>
          <p:cNvSpPr>
            <a:spLocks noGrp="1"/>
          </p:cNvSpPr>
          <p:nvPr>
            <p:ph type="pic" sz="quarter" idx="13" hasCustomPrompt="1"/>
          </p:nvPr>
        </p:nvSpPr>
        <p:spPr>
          <a:xfrm>
            <a:off x="4556763"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5778000" y="576000"/>
            <a:ext cx="621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2610915" y="4082726"/>
            <a:ext cx="3796079" cy="686125"/>
          </a:xfrm>
        </p:spPr>
        <p:txBody>
          <a:bodyPr>
            <a:normAutofit/>
          </a:bodyPr>
          <a:lstStyle>
            <a:lvl1pPr marL="0" indent="0" algn="r">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2610915" y="3636125"/>
            <a:ext cx="3796079" cy="430213"/>
          </a:xfrm>
        </p:spPr>
        <p:txBody>
          <a:bodyPr>
            <a:noAutofit/>
          </a:bodyPr>
          <a:lstStyle>
            <a:lvl1pPr marL="0" indent="0" algn="r">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358661" y="3180321"/>
            <a:ext cx="5048086" cy="446400"/>
          </a:xfrm>
        </p:spPr>
        <p:txBody>
          <a:bodyPr anchor="b" anchorCtr="0">
            <a:noAutofit/>
          </a:bodyPr>
          <a:lstStyle>
            <a:lvl1pPr algn="r">
              <a:defRPr sz="2400"/>
            </a:lvl1pPr>
          </a:lstStyle>
          <a:p>
            <a:r>
              <a:rPr lang="en-US" smtClean="0"/>
              <a:t>Click to edit Master title style</a:t>
            </a:r>
            <a:endParaRPr lang="en-GB" dirty="0"/>
          </a:p>
        </p:txBody>
      </p:sp>
    </p:spTree>
    <p:extLst>
      <p:ext uri="{BB962C8B-B14F-4D97-AF65-F5344CB8AC3E}">
        <p14:creationId xmlns:p14="http://schemas.microsoft.com/office/powerpoint/2010/main" val="4280100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1"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4644497" y="1705970"/>
            <a:ext cx="1971000" cy="3131844"/>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p:cNvSpPr>
            <a:spLocks noGrp="1"/>
          </p:cNvSpPr>
          <p:nvPr>
            <p:ph type="body" sz="quarter" idx="19"/>
          </p:nvPr>
        </p:nvSpPr>
        <p:spPr>
          <a:xfrm>
            <a:off x="4644497"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12" name="Content Middle"/>
          <p:cNvSpPr>
            <a:spLocks noGrp="1"/>
          </p:cNvSpPr>
          <p:nvPr>
            <p:ph sz="quarter" idx="16"/>
          </p:nvPr>
        </p:nvSpPr>
        <p:spPr>
          <a:xfrm>
            <a:off x="2430249" y="1705971"/>
            <a:ext cx="1971000" cy="3142477"/>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Middle"/>
          <p:cNvSpPr>
            <a:spLocks noGrp="1"/>
          </p:cNvSpPr>
          <p:nvPr>
            <p:ph type="body" sz="quarter" idx="17"/>
          </p:nvPr>
        </p:nvSpPr>
        <p:spPr>
          <a:xfrm>
            <a:off x="2427868"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6" name="Content Left"/>
          <p:cNvSpPr>
            <a:spLocks noGrp="1"/>
          </p:cNvSpPr>
          <p:nvPr>
            <p:ph sz="quarter" idx="12"/>
          </p:nvPr>
        </p:nvSpPr>
        <p:spPr>
          <a:xfrm>
            <a:off x="216000" y="1705971"/>
            <a:ext cx="1971000" cy="3142477"/>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p:cNvSpPr>
            <a:spLocks noGrp="1"/>
          </p:cNvSpPr>
          <p:nvPr>
            <p:ph type="body" sz="quarter" idx="15"/>
          </p:nvPr>
        </p:nvSpPr>
        <p:spPr>
          <a:xfrm>
            <a:off x="213619"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59692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5134359"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5" name="Tombstone Title 8"/>
          <p:cNvSpPr>
            <a:spLocks noGrp="1"/>
          </p:cNvSpPr>
          <p:nvPr>
            <p:ph type="body" sz="quarter" idx="53"/>
          </p:nvPr>
        </p:nvSpPr>
        <p:spPr>
          <a:xfrm>
            <a:off x="5134359"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9" name="Tombstone Picture 8"/>
          <p:cNvSpPr>
            <a:spLocks noGrp="1"/>
          </p:cNvSpPr>
          <p:nvPr>
            <p:ph type="pic" sz="quarter" idx="56"/>
          </p:nvPr>
        </p:nvSpPr>
        <p:spPr>
          <a:xfrm>
            <a:off x="5134359" y="3136464"/>
            <a:ext cx="292894" cy="390525"/>
          </a:xfrm>
        </p:spPr>
        <p:txBody>
          <a:bodyPr>
            <a:normAutofit/>
          </a:bodyPr>
          <a:lstStyle>
            <a:lvl1pPr>
              <a:defRPr sz="750"/>
            </a:lvl1pPr>
          </a:lstStyle>
          <a:p>
            <a:r>
              <a:rPr lang="en-US" dirty="0" smtClean="0"/>
              <a:t>Click icon to add picture</a:t>
            </a:r>
            <a:endParaRPr lang="en-GB" dirty="0"/>
          </a:p>
        </p:txBody>
      </p:sp>
      <p:sp>
        <p:nvSpPr>
          <p:cNvPr id="71" name="Tombstone Content 7"/>
          <p:cNvSpPr>
            <a:spLocks noGrp="1"/>
          </p:cNvSpPr>
          <p:nvPr>
            <p:ph sz="quarter" idx="50"/>
          </p:nvPr>
        </p:nvSpPr>
        <p:spPr>
          <a:xfrm>
            <a:off x="3495093"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2" name="Tombstone Title 7"/>
          <p:cNvSpPr>
            <a:spLocks noGrp="1"/>
          </p:cNvSpPr>
          <p:nvPr>
            <p:ph type="body" sz="quarter" idx="51"/>
          </p:nvPr>
        </p:nvSpPr>
        <p:spPr>
          <a:xfrm>
            <a:off x="3495093"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8" name="Tombstone Picture 7"/>
          <p:cNvSpPr>
            <a:spLocks noGrp="1"/>
          </p:cNvSpPr>
          <p:nvPr>
            <p:ph type="pic" sz="quarter" idx="55"/>
          </p:nvPr>
        </p:nvSpPr>
        <p:spPr>
          <a:xfrm>
            <a:off x="3494906" y="3136464"/>
            <a:ext cx="292894" cy="390525"/>
          </a:xfrm>
        </p:spPr>
        <p:txBody>
          <a:bodyPr>
            <a:normAutofit/>
          </a:bodyPr>
          <a:lstStyle>
            <a:lvl1pPr>
              <a:defRPr sz="750"/>
            </a:lvl1pPr>
          </a:lstStyle>
          <a:p>
            <a:r>
              <a:rPr lang="en-US" dirty="0" smtClean="0"/>
              <a:t>Click icon to add picture</a:t>
            </a:r>
            <a:endParaRPr lang="en-GB" dirty="0"/>
          </a:p>
        </p:txBody>
      </p:sp>
      <p:sp>
        <p:nvSpPr>
          <p:cNvPr id="68" name="Tombstone Content 6"/>
          <p:cNvSpPr>
            <a:spLocks noGrp="1"/>
          </p:cNvSpPr>
          <p:nvPr>
            <p:ph sz="quarter" idx="48"/>
          </p:nvPr>
        </p:nvSpPr>
        <p:spPr>
          <a:xfrm>
            <a:off x="1855828"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9" name="Tombstone Title 6"/>
          <p:cNvSpPr>
            <a:spLocks noGrp="1"/>
          </p:cNvSpPr>
          <p:nvPr>
            <p:ph type="body" sz="quarter" idx="49"/>
          </p:nvPr>
        </p:nvSpPr>
        <p:spPr>
          <a:xfrm>
            <a:off x="1855828"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7" name="Tombstone Picture 6"/>
          <p:cNvSpPr>
            <a:spLocks noGrp="1"/>
          </p:cNvSpPr>
          <p:nvPr>
            <p:ph type="pic" sz="quarter" idx="54"/>
          </p:nvPr>
        </p:nvSpPr>
        <p:spPr>
          <a:xfrm>
            <a:off x="1855453" y="3136464"/>
            <a:ext cx="292894" cy="390525"/>
          </a:xfrm>
        </p:spPr>
        <p:txBody>
          <a:bodyPr>
            <a:normAutofit/>
          </a:bodyPr>
          <a:lstStyle>
            <a:lvl1pPr>
              <a:defRPr sz="750"/>
            </a:lvl1pPr>
          </a:lstStyle>
          <a:p>
            <a:r>
              <a:rPr lang="en-US" dirty="0" smtClean="0"/>
              <a:t>Click icon to add picture</a:t>
            </a:r>
            <a:endParaRPr lang="en-GB" dirty="0"/>
          </a:p>
        </p:txBody>
      </p:sp>
      <p:sp>
        <p:nvSpPr>
          <p:cNvPr id="64" name="Tombstone Content 5"/>
          <p:cNvSpPr>
            <a:spLocks noGrp="1"/>
          </p:cNvSpPr>
          <p:nvPr>
            <p:ph sz="quarter" idx="45"/>
          </p:nvPr>
        </p:nvSpPr>
        <p:spPr>
          <a:xfrm>
            <a:off x="213123"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Tombstone Title 5"/>
          <p:cNvSpPr>
            <a:spLocks noGrp="1"/>
          </p:cNvSpPr>
          <p:nvPr>
            <p:ph type="body" sz="quarter" idx="46"/>
          </p:nvPr>
        </p:nvSpPr>
        <p:spPr>
          <a:xfrm>
            <a:off x="213123"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6" name="Tombstone Picture 5"/>
          <p:cNvSpPr>
            <a:spLocks noGrp="1"/>
          </p:cNvSpPr>
          <p:nvPr>
            <p:ph type="pic" sz="quarter" idx="47"/>
          </p:nvPr>
        </p:nvSpPr>
        <p:spPr>
          <a:xfrm>
            <a:off x="216000" y="3136464"/>
            <a:ext cx="292894" cy="390525"/>
          </a:xfrm>
        </p:spPr>
        <p:txBody>
          <a:bodyPr>
            <a:normAutofit/>
          </a:bodyPr>
          <a:lstStyle>
            <a:lvl1pPr>
              <a:defRPr sz="750"/>
            </a:lvl1pPr>
          </a:lstStyle>
          <a:p>
            <a:r>
              <a:rPr lang="en-US" dirty="0" smtClean="0"/>
              <a:t>Click icon to add picture</a:t>
            </a:r>
            <a:endParaRPr lang="en-GB" dirty="0"/>
          </a:p>
        </p:txBody>
      </p:sp>
      <p:sp>
        <p:nvSpPr>
          <p:cNvPr id="54" name="Tombstone Content 4"/>
          <p:cNvSpPr>
            <a:spLocks noGrp="1"/>
          </p:cNvSpPr>
          <p:nvPr>
            <p:ph sz="quarter" idx="38"/>
          </p:nvPr>
        </p:nvSpPr>
        <p:spPr>
          <a:xfrm>
            <a:off x="5134359"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5" name="Tombstone Ttle 4"/>
          <p:cNvSpPr>
            <a:spLocks noGrp="1"/>
          </p:cNvSpPr>
          <p:nvPr>
            <p:ph type="body" sz="quarter" idx="39"/>
          </p:nvPr>
        </p:nvSpPr>
        <p:spPr>
          <a:xfrm>
            <a:off x="5134359"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3" name="Tombstone Picture 4"/>
          <p:cNvSpPr>
            <a:spLocks noGrp="1"/>
          </p:cNvSpPr>
          <p:nvPr>
            <p:ph type="pic" sz="quarter" idx="44"/>
          </p:nvPr>
        </p:nvSpPr>
        <p:spPr>
          <a:xfrm>
            <a:off x="5134359" y="1247775"/>
            <a:ext cx="292894" cy="390525"/>
          </a:xfrm>
        </p:spPr>
        <p:txBody>
          <a:bodyPr>
            <a:normAutofit/>
          </a:bodyPr>
          <a:lstStyle>
            <a:lvl1pPr>
              <a:defRPr sz="750"/>
            </a:lvl1pPr>
          </a:lstStyle>
          <a:p>
            <a:r>
              <a:rPr lang="en-US" dirty="0" smtClean="0"/>
              <a:t>Click icon to add picture</a:t>
            </a:r>
            <a:endParaRPr lang="en-GB" dirty="0"/>
          </a:p>
        </p:txBody>
      </p:sp>
      <p:sp>
        <p:nvSpPr>
          <p:cNvPr id="48" name="Tombstone Content 3"/>
          <p:cNvSpPr>
            <a:spLocks noGrp="1"/>
          </p:cNvSpPr>
          <p:nvPr>
            <p:ph sz="quarter" idx="34"/>
          </p:nvPr>
        </p:nvSpPr>
        <p:spPr>
          <a:xfrm>
            <a:off x="3495093"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9" name="Tombstone Title 3"/>
          <p:cNvSpPr>
            <a:spLocks noGrp="1"/>
          </p:cNvSpPr>
          <p:nvPr>
            <p:ph type="body" sz="quarter" idx="35"/>
          </p:nvPr>
        </p:nvSpPr>
        <p:spPr>
          <a:xfrm>
            <a:off x="3495093"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2" name="Tombstone Picture 3"/>
          <p:cNvSpPr>
            <a:spLocks noGrp="1"/>
          </p:cNvSpPr>
          <p:nvPr>
            <p:ph type="pic" sz="quarter" idx="43"/>
          </p:nvPr>
        </p:nvSpPr>
        <p:spPr>
          <a:xfrm>
            <a:off x="3494906" y="1247775"/>
            <a:ext cx="292894" cy="390525"/>
          </a:xfrm>
        </p:spPr>
        <p:txBody>
          <a:bodyPr>
            <a:normAutofit/>
          </a:bodyPr>
          <a:lstStyle>
            <a:lvl1pPr>
              <a:defRPr sz="750"/>
            </a:lvl1pPr>
          </a:lstStyle>
          <a:p>
            <a:r>
              <a:rPr lang="en-US" dirty="0" smtClean="0"/>
              <a:t>Click icon to add picture</a:t>
            </a:r>
            <a:endParaRPr lang="en-GB" dirty="0"/>
          </a:p>
        </p:txBody>
      </p:sp>
      <p:sp>
        <p:nvSpPr>
          <p:cNvPr id="42" name="Tombstone Content 2"/>
          <p:cNvSpPr>
            <a:spLocks noGrp="1"/>
          </p:cNvSpPr>
          <p:nvPr>
            <p:ph sz="quarter" idx="30"/>
          </p:nvPr>
        </p:nvSpPr>
        <p:spPr>
          <a:xfrm>
            <a:off x="1855828"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Tombstone Title 2"/>
          <p:cNvSpPr>
            <a:spLocks noGrp="1"/>
          </p:cNvSpPr>
          <p:nvPr>
            <p:ph type="body" sz="quarter" idx="31"/>
          </p:nvPr>
        </p:nvSpPr>
        <p:spPr>
          <a:xfrm>
            <a:off x="1855828"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0" name="Tombstone Picture 2"/>
          <p:cNvSpPr>
            <a:spLocks noGrp="1"/>
          </p:cNvSpPr>
          <p:nvPr>
            <p:ph type="pic" sz="quarter" idx="42"/>
          </p:nvPr>
        </p:nvSpPr>
        <p:spPr>
          <a:xfrm>
            <a:off x="1855453" y="1247775"/>
            <a:ext cx="292894" cy="390525"/>
          </a:xfrm>
        </p:spPr>
        <p:txBody>
          <a:bodyPr>
            <a:normAutofit/>
          </a:bodyPr>
          <a:lstStyle>
            <a:lvl1pPr>
              <a:defRPr sz="750"/>
            </a:lvl1pPr>
          </a:lstStyle>
          <a:p>
            <a:r>
              <a:rPr lang="en-US" dirty="0" smtClean="0"/>
              <a:t>Click icon to add picture</a:t>
            </a:r>
            <a:endParaRPr lang="en-GB" dirty="0"/>
          </a:p>
        </p:txBody>
      </p:sp>
      <p:sp>
        <p:nvSpPr>
          <p:cNvPr id="14" name="Tombstone Content 1"/>
          <p:cNvSpPr>
            <a:spLocks noGrp="1"/>
          </p:cNvSpPr>
          <p:nvPr>
            <p:ph sz="quarter" idx="18"/>
          </p:nvPr>
        </p:nvSpPr>
        <p:spPr>
          <a:xfrm>
            <a:off x="213123"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ombstone Title 1"/>
          <p:cNvSpPr>
            <a:spLocks noGrp="1"/>
          </p:cNvSpPr>
          <p:nvPr>
            <p:ph type="body" sz="quarter" idx="19"/>
          </p:nvPr>
        </p:nvSpPr>
        <p:spPr>
          <a:xfrm>
            <a:off x="213123"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 name="Tombstone Picture 1"/>
          <p:cNvSpPr>
            <a:spLocks noGrp="1"/>
          </p:cNvSpPr>
          <p:nvPr>
            <p:ph type="pic" sz="quarter" idx="26"/>
          </p:nvPr>
        </p:nvSpPr>
        <p:spPr>
          <a:xfrm>
            <a:off x="216000" y="1247775"/>
            <a:ext cx="292894" cy="390525"/>
          </a:xfrm>
        </p:spPr>
        <p:txBody>
          <a:bodyPr>
            <a:normAutofit/>
          </a:bodyPr>
          <a:lstStyle>
            <a:lvl1pPr>
              <a:defRPr sz="750"/>
            </a:lvl1pPr>
          </a:lstStyle>
          <a:p>
            <a:r>
              <a:rPr lang="en-US" dirty="0" smtClean="0"/>
              <a:t>Click icon to add picture</a:t>
            </a:r>
            <a:endParaRPr lang="en-GB" dirty="0"/>
          </a:p>
        </p:txBody>
      </p:sp>
      <p:sp>
        <p:nvSpPr>
          <p:cNvPr id="5"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83703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2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51"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5118975"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3" name="Tombstone Picture 8"/>
          <p:cNvSpPr>
            <a:spLocks noGrp="1"/>
          </p:cNvSpPr>
          <p:nvPr>
            <p:ph type="pic" sz="quarter" idx="112"/>
          </p:nvPr>
        </p:nvSpPr>
        <p:spPr>
          <a:xfrm>
            <a:off x="5118975" y="3159441"/>
            <a:ext cx="1539000" cy="489813"/>
          </a:xfrm>
        </p:spPr>
        <p:txBody>
          <a:bodyPr/>
          <a:lstStyle>
            <a:lvl1pPr marL="0" indent="0">
              <a:buNone/>
              <a:defRPr/>
            </a:lvl1pPr>
          </a:lstStyle>
          <a:p>
            <a:r>
              <a:rPr lang="en-US" dirty="0" smtClean="0"/>
              <a:t>Click icon to add picture</a:t>
            </a:r>
            <a:endParaRPr lang="en-GB" dirty="0"/>
          </a:p>
        </p:txBody>
      </p:sp>
      <p:sp>
        <p:nvSpPr>
          <p:cNvPr id="76" name="Tombstone Content 7"/>
          <p:cNvSpPr>
            <a:spLocks noGrp="1"/>
          </p:cNvSpPr>
          <p:nvPr>
            <p:ph sz="quarter" idx="121"/>
          </p:nvPr>
        </p:nvSpPr>
        <p:spPr>
          <a:xfrm>
            <a:off x="3478958"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2" name="Tombstone Picture 7"/>
          <p:cNvSpPr>
            <a:spLocks noGrp="1"/>
          </p:cNvSpPr>
          <p:nvPr>
            <p:ph type="pic" sz="quarter" idx="111"/>
          </p:nvPr>
        </p:nvSpPr>
        <p:spPr>
          <a:xfrm>
            <a:off x="3478457" y="3159441"/>
            <a:ext cx="1539000" cy="489813"/>
          </a:xfrm>
        </p:spPr>
        <p:txBody>
          <a:bodyPr/>
          <a:lstStyle>
            <a:lvl1pPr marL="0" indent="0">
              <a:buNone/>
              <a:defRPr/>
            </a:lvl1pPr>
          </a:lstStyle>
          <a:p>
            <a:r>
              <a:rPr lang="en-US" dirty="0" smtClean="0"/>
              <a:t>Click icon to add picture</a:t>
            </a:r>
            <a:endParaRPr lang="en-GB" dirty="0"/>
          </a:p>
        </p:txBody>
      </p:sp>
      <p:sp>
        <p:nvSpPr>
          <p:cNvPr id="74" name="Tombstone Content 6"/>
          <p:cNvSpPr>
            <a:spLocks noGrp="1"/>
          </p:cNvSpPr>
          <p:nvPr>
            <p:ph sz="quarter" idx="119"/>
          </p:nvPr>
        </p:nvSpPr>
        <p:spPr>
          <a:xfrm>
            <a:off x="1838942"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1" name="Tombstone Picture 6"/>
          <p:cNvSpPr>
            <a:spLocks noGrp="1"/>
          </p:cNvSpPr>
          <p:nvPr>
            <p:ph type="pic" sz="quarter" idx="110"/>
          </p:nvPr>
        </p:nvSpPr>
        <p:spPr>
          <a:xfrm>
            <a:off x="1839444" y="3159441"/>
            <a:ext cx="1539000" cy="489813"/>
          </a:xfrm>
        </p:spPr>
        <p:txBody>
          <a:bodyPr/>
          <a:lstStyle>
            <a:lvl1pPr marL="0" indent="0">
              <a:buNone/>
              <a:defRPr/>
            </a:lvl1pPr>
          </a:lstStyle>
          <a:p>
            <a:r>
              <a:rPr lang="en-US" dirty="0" smtClean="0"/>
              <a:t>Click icon to add picture</a:t>
            </a:r>
            <a:endParaRPr lang="en-GB" dirty="0"/>
          </a:p>
        </p:txBody>
      </p:sp>
      <p:sp>
        <p:nvSpPr>
          <p:cNvPr id="72" name="Tombstone Content 5"/>
          <p:cNvSpPr>
            <a:spLocks noGrp="1"/>
          </p:cNvSpPr>
          <p:nvPr>
            <p:ph sz="quarter" idx="117"/>
          </p:nvPr>
        </p:nvSpPr>
        <p:spPr>
          <a:xfrm>
            <a:off x="198926"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0" name="Tombstone Picture 5"/>
          <p:cNvSpPr>
            <a:spLocks noGrp="1"/>
          </p:cNvSpPr>
          <p:nvPr>
            <p:ph type="pic" sz="quarter" idx="109"/>
          </p:nvPr>
        </p:nvSpPr>
        <p:spPr>
          <a:xfrm>
            <a:off x="198926" y="3159441"/>
            <a:ext cx="1539000" cy="489813"/>
          </a:xfrm>
        </p:spPr>
        <p:txBody>
          <a:bodyPr/>
          <a:lstStyle>
            <a:lvl1pPr marL="0" indent="0">
              <a:buNone/>
              <a:defRPr/>
            </a:lvl1pPr>
          </a:lstStyle>
          <a:p>
            <a:r>
              <a:rPr lang="en-US" dirty="0" smtClean="0"/>
              <a:t>Click icon to add picture</a:t>
            </a:r>
            <a:endParaRPr lang="en-GB" dirty="0"/>
          </a:p>
        </p:txBody>
      </p:sp>
      <p:sp>
        <p:nvSpPr>
          <p:cNvPr id="80" name="Tombstone Content 4"/>
          <p:cNvSpPr>
            <a:spLocks noGrp="1"/>
          </p:cNvSpPr>
          <p:nvPr>
            <p:ph sz="quarter" idx="122"/>
          </p:nvPr>
        </p:nvSpPr>
        <p:spPr>
          <a:xfrm>
            <a:off x="5118975"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2" name="Tombstone Picture 4"/>
          <p:cNvSpPr>
            <a:spLocks noGrp="1"/>
          </p:cNvSpPr>
          <p:nvPr>
            <p:ph type="pic" sz="quarter" idx="78"/>
          </p:nvPr>
        </p:nvSpPr>
        <p:spPr>
          <a:xfrm>
            <a:off x="5118975" y="1309689"/>
            <a:ext cx="1539000" cy="489813"/>
          </a:xfrm>
        </p:spPr>
        <p:txBody>
          <a:bodyPr/>
          <a:lstStyle>
            <a:lvl1pPr marL="0" indent="0">
              <a:buNone/>
              <a:defRPr/>
            </a:lvl1pPr>
          </a:lstStyle>
          <a:p>
            <a:r>
              <a:rPr lang="en-US" dirty="0" smtClean="0"/>
              <a:t>Click icon to add picture</a:t>
            </a:r>
            <a:endParaRPr lang="en-GB" dirty="0"/>
          </a:p>
        </p:txBody>
      </p:sp>
      <p:sp>
        <p:nvSpPr>
          <p:cNvPr id="75" name="Tombstone Content 3"/>
          <p:cNvSpPr>
            <a:spLocks noGrp="1"/>
          </p:cNvSpPr>
          <p:nvPr>
            <p:ph sz="quarter" idx="120"/>
          </p:nvPr>
        </p:nvSpPr>
        <p:spPr>
          <a:xfrm>
            <a:off x="3478958"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1" name="Tombstone Picture 3"/>
          <p:cNvSpPr>
            <a:spLocks noGrp="1"/>
          </p:cNvSpPr>
          <p:nvPr>
            <p:ph type="pic" sz="quarter" idx="76"/>
          </p:nvPr>
        </p:nvSpPr>
        <p:spPr>
          <a:xfrm>
            <a:off x="3478457" y="1309689"/>
            <a:ext cx="1539000" cy="489813"/>
          </a:xfrm>
        </p:spPr>
        <p:txBody>
          <a:bodyPr/>
          <a:lstStyle>
            <a:lvl1pPr marL="0" indent="0">
              <a:buNone/>
              <a:defRPr/>
            </a:lvl1pPr>
          </a:lstStyle>
          <a:p>
            <a:r>
              <a:rPr lang="en-US" dirty="0" smtClean="0"/>
              <a:t>Click icon to add picture</a:t>
            </a:r>
            <a:endParaRPr lang="en-GB" dirty="0"/>
          </a:p>
        </p:txBody>
      </p:sp>
      <p:sp>
        <p:nvSpPr>
          <p:cNvPr id="73" name="Tombstone Content 2"/>
          <p:cNvSpPr>
            <a:spLocks noGrp="1"/>
          </p:cNvSpPr>
          <p:nvPr>
            <p:ph sz="quarter" idx="118"/>
          </p:nvPr>
        </p:nvSpPr>
        <p:spPr>
          <a:xfrm>
            <a:off x="1838942"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8" name="Tombstone Picture 2"/>
          <p:cNvSpPr>
            <a:spLocks noGrp="1"/>
          </p:cNvSpPr>
          <p:nvPr>
            <p:ph type="pic" sz="quarter" idx="71"/>
          </p:nvPr>
        </p:nvSpPr>
        <p:spPr>
          <a:xfrm>
            <a:off x="1839444" y="1309689"/>
            <a:ext cx="1539000" cy="489813"/>
          </a:xfrm>
        </p:spPr>
        <p:txBody>
          <a:bodyPr/>
          <a:lstStyle>
            <a:lvl1pPr marL="0" indent="0">
              <a:buNone/>
              <a:defRPr/>
            </a:lvl1pPr>
          </a:lstStyle>
          <a:p>
            <a:r>
              <a:rPr lang="en-US" dirty="0" smtClean="0"/>
              <a:t>Click icon to add picture</a:t>
            </a:r>
            <a:endParaRPr lang="en-GB" dirty="0"/>
          </a:p>
        </p:txBody>
      </p:sp>
      <p:sp>
        <p:nvSpPr>
          <p:cNvPr id="53" name="Tombstone Content 1"/>
          <p:cNvSpPr>
            <a:spLocks noGrp="1"/>
          </p:cNvSpPr>
          <p:nvPr>
            <p:ph sz="quarter" idx="18"/>
          </p:nvPr>
        </p:nvSpPr>
        <p:spPr>
          <a:xfrm>
            <a:off x="198926"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7" name="Tombstone Picture 1"/>
          <p:cNvSpPr>
            <a:spLocks noGrp="1"/>
          </p:cNvSpPr>
          <p:nvPr>
            <p:ph type="pic" sz="quarter" idx="70"/>
          </p:nvPr>
        </p:nvSpPr>
        <p:spPr>
          <a:xfrm>
            <a:off x="198926" y="1309689"/>
            <a:ext cx="1539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43" name="Slide Title"/>
          <p:cNvSpPr>
            <a:spLocks noGrp="1"/>
          </p:cNvSpPr>
          <p:nvPr>
            <p:ph type="title"/>
          </p:nvPr>
        </p:nvSpPr>
        <p:spPr>
          <a:xfrm>
            <a:off x="216000" y="288000"/>
            <a:ext cx="6426000" cy="4464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407086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1"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51"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5118975"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50" name="Quote Content 8"/>
          <p:cNvSpPr>
            <a:spLocks noGrp="1"/>
          </p:cNvSpPr>
          <p:nvPr>
            <p:ph sz="quarter" idx="130" hasCustomPrompt="1"/>
          </p:nvPr>
        </p:nvSpPr>
        <p:spPr>
          <a:xfrm>
            <a:off x="5118975"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7" name="Quote Picture 8"/>
          <p:cNvSpPr>
            <a:spLocks noGrp="1"/>
          </p:cNvSpPr>
          <p:nvPr>
            <p:ph type="pic" sz="quarter" idx="116"/>
          </p:nvPr>
        </p:nvSpPr>
        <p:spPr>
          <a:xfrm>
            <a:off x="5121356" y="3147565"/>
            <a:ext cx="1539000" cy="489813"/>
          </a:xfrm>
        </p:spPr>
        <p:txBody>
          <a:bodyPr/>
          <a:lstStyle>
            <a:lvl1pPr marL="0" indent="0">
              <a:buNone/>
              <a:defRPr/>
            </a:lvl1pPr>
          </a:lstStyle>
          <a:p>
            <a:r>
              <a:rPr lang="en-US" dirty="0" smtClean="0"/>
              <a:t>Click icon to add picture</a:t>
            </a:r>
            <a:endParaRPr lang="en-GB" dirty="0"/>
          </a:p>
        </p:txBody>
      </p:sp>
      <p:sp>
        <p:nvSpPr>
          <p:cNvPr id="47" name="Quote Source 7"/>
          <p:cNvSpPr>
            <a:spLocks noGrp="1"/>
          </p:cNvSpPr>
          <p:nvPr>
            <p:ph sz="quarter" idx="127"/>
          </p:nvPr>
        </p:nvSpPr>
        <p:spPr>
          <a:xfrm>
            <a:off x="3483690"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41" name="Quote Content 7"/>
          <p:cNvSpPr>
            <a:spLocks noGrp="1"/>
          </p:cNvSpPr>
          <p:nvPr>
            <p:ph sz="quarter" idx="126" hasCustomPrompt="1"/>
          </p:nvPr>
        </p:nvSpPr>
        <p:spPr>
          <a:xfrm>
            <a:off x="3483690"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6" name="Quote Picture 7"/>
          <p:cNvSpPr>
            <a:spLocks noGrp="1"/>
          </p:cNvSpPr>
          <p:nvPr>
            <p:ph type="pic" sz="quarter" idx="115"/>
          </p:nvPr>
        </p:nvSpPr>
        <p:spPr>
          <a:xfrm>
            <a:off x="3492596" y="3153503"/>
            <a:ext cx="1539000" cy="489813"/>
          </a:xfrm>
        </p:spPr>
        <p:txBody>
          <a:bodyPr/>
          <a:lstStyle>
            <a:lvl1pPr marL="0" indent="0">
              <a:buNone/>
              <a:defRPr/>
            </a:lvl1pPr>
          </a:lstStyle>
          <a:p>
            <a:r>
              <a:rPr lang="en-US" dirty="0" smtClean="0"/>
              <a:t>Click icon to add picture</a:t>
            </a:r>
            <a:endParaRPr lang="en-GB" dirty="0"/>
          </a:p>
        </p:txBody>
      </p:sp>
      <p:sp>
        <p:nvSpPr>
          <p:cNvPr id="38" name="Quote Source 6"/>
          <p:cNvSpPr>
            <a:spLocks noGrp="1"/>
          </p:cNvSpPr>
          <p:nvPr>
            <p:ph sz="quarter" idx="123"/>
          </p:nvPr>
        </p:nvSpPr>
        <p:spPr>
          <a:xfrm>
            <a:off x="1839444"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7" name="Quote Content 6"/>
          <p:cNvSpPr>
            <a:spLocks noGrp="1"/>
          </p:cNvSpPr>
          <p:nvPr>
            <p:ph sz="quarter" idx="122" hasCustomPrompt="1"/>
          </p:nvPr>
        </p:nvSpPr>
        <p:spPr>
          <a:xfrm>
            <a:off x="1839444"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5" name="Quote Picture 6"/>
          <p:cNvSpPr>
            <a:spLocks noGrp="1"/>
          </p:cNvSpPr>
          <p:nvPr>
            <p:ph type="pic" sz="quarter" idx="114"/>
          </p:nvPr>
        </p:nvSpPr>
        <p:spPr>
          <a:xfrm>
            <a:off x="1839443" y="3153503"/>
            <a:ext cx="1539000" cy="489813"/>
          </a:xfrm>
        </p:spPr>
        <p:txBody>
          <a:bodyPr/>
          <a:lstStyle>
            <a:lvl1pPr marL="0" indent="0">
              <a:buNone/>
              <a:defRPr/>
            </a:lvl1pPr>
          </a:lstStyle>
          <a:p>
            <a:r>
              <a:rPr lang="en-US" dirty="0" smtClean="0"/>
              <a:t>Click icon to add picture</a:t>
            </a:r>
            <a:endParaRPr lang="en-GB" dirty="0"/>
          </a:p>
        </p:txBody>
      </p:sp>
      <p:sp>
        <p:nvSpPr>
          <p:cNvPr id="34" name="Quote Source 5"/>
          <p:cNvSpPr>
            <a:spLocks noGrp="1"/>
          </p:cNvSpPr>
          <p:nvPr>
            <p:ph sz="quarter" idx="119"/>
          </p:nvPr>
        </p:nvSpPr>
        <p:spPr>
          <a:xfrm>
            <a:off x="198926"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3" name="Quote Content 5"/>
          <p:cNvSpPr>
            <a:spLocks noGrp="1"/>
          </p:cNvSpPr>
          <p:nvPr>
            <p:ph sz="quarter" idx="118" hasCustomPrompt="1"/>
          </p:nvPr>
        </p:nvSpPr>
        <p:spPr>
          <a:xfrm>
            <a:off x="198926"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4" name="Quote Picture 5"/>
          <p:cNvSpPr>
            <a:spLocks noGrp="1"/>
          </p:cNvSpPr>
          <p:nvPr>
            <p:ph type="pic" sz="quarter" idx="113"/>
          </p:nvPr>
        </p:nvSpPr>
        <p:spPr>
          <a:xfrm>
            <a:off x="198186" y="3151856"/>
            <a:ext cx="1539000" cy="489813"/>
          </a:xfrm>
        </p:spPr>
        <p:txBody>
          <a:bodyPr/>
          <a:lstStyle>
            <a:lvl1pPr marL="0" indent="0">
              <a:buNone/>
              <a:defRPr/>
            </a:lvl1pPr>
          </a:lstStyle>
          <a:p>
            <a:r>
              <a:rPr lang="en-US" dirty="0" smtClean="0"/>
              <a:t>Click icon to add picture</a:t>
            </a:r>
            <a:endParaRPr lang="en-GB" dirty="0"/>
          </a:p>
        </p:txBody>
      </p:sp>
      <p:sp>
        <p:nvSpPr>
          <p:cNvPr id="49" name="Quote Source 4"/>
          <p:cNvSpPr>
            <a:spLocks noGrp="1"/>
          </p:cNvSpPr>
          <p:nvPr>
            <p:ph sz="quarter" idx="129"/>
          </p:nvPr>
        </p:nvSpPr>
        <p:spPr>
          <a:xfrm>
            <a:off x="5118975"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48" name="Quote Content 4"/>
          <p:cNvSpPr>
            <a:spLocks noGrp="1"/>
          </p:cNvSpPr>
          <p:nvPr>
            <p:ph sz="quarter" idx="128" hasCustomPrompt="1"/>
          </p:nvPr>
        </p:nvSpPr>
        <p:spPr>
          <a:xfrm>
            <a:off x="5118975"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6" name="Quote Picture 4"/>
          <p:cNvSpPr>
            <a:spLocks noGrp="1"/>
          </p:cNvSpPr>
          <p:nvPr>
            <p:ph type="pic" sz="quarter" idx="105"/>
          </p:nvPr>
        </p:nvSpPr>
        <p:spPr>
          <a:xfrm>
            <a:off x="5116903" y="1317605"/>
            <a:ext cx="1539000" cy="489813"/>
          </a:xfrm>
        </p:spPr>
        <p:txBody>
          <a:bodyPr/>
          <a:lstStyle>
            <a:lvl1pPr marL="0" indent="0">
              <a:buNone/>
              <a:defRPr/>
            </a:lvl1pPr>
          </a:lstStyle>
          <a:p>
            <a:r>
              <a:rPr lang="en-US" dirty="0" smtClean="0"/>
              <a:t>Click icon to add picture</a:t>
            </a:r>
            <a:endParaRPr lang="en-GB" dirty="0"/>
          </a:p>
        </p:txBody>
      </p:sp>
      <p:sp>
        <p:nvSpPr>
          <p:cNvPr id="40" name="Quote Source 3"/>
          <p:cNvSpPr>
            <a:spLocks noGrp="1"/>
          </p:cNvSpPr>
          <p:nvPr>
            <p:ph sz="quarter" idx="125"/>
          </p:nvPr>
        </p:nvSpPr>
        <p:spPr>
          <a:xfrm>
            <a:off x="3483690"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9" name="Quote Content 3"/>
          <p:cNvSpPr>
            <a:spLocks noGrp="1"/>
          </p:cNvSpPr>
          <p:nvPr>
            <p:ph sz="quarter" idx="124" hasCustomPrompt="1"/>
          </p:nvPr>
        </p:nvSpPr>
        <p:spPr>
          <a:xfrm>
            <a:off x="3483690"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5" name="Quote Picture 3"/>
          <p:cNvSpPr>
            <a:spLocks noGrp="1"/>
          </p:cNvSpPr>
          <p:nvPr>
            <p:ph type="pic" sz="quarter" idx="104"/>
          </p:nvPr>
        </p:nvSpPr>
        <p:spPr>
          <a:xfrm>
            <a:off x="3482439" y="1317605"/>
            <a:ext cx="1539000" cy="489813"/>
          </a:xfrm>
        </p:spPr>
        <p:txBody>
          <a:bodyPr/>
          <a:lstStyle>
            <a:lvl1pPr marL="0" indent="0">
              <a:buNone/>
              <a:defRPr/>
            </a:lvl1pPr>
          </a:lstStyle>
          <a:p>
            <a:r>
              <a:rPr lang="en-US" dirty="0" smtClean="0"/>
              <a:t>Click icon to add picture</a:t>
            </a:r>
            <a:endParaRPr lang="en-GB" dirty="0"/>
          </a:p>
        </p:txBody>
      </p:sp>
      <p:sp>
        <p:nvSpPr>
          <p:cNvPr id="36" name="Quote Source 2"/>
          <p:cNvSpPr>
            <a:spLocks noGrp="1"/>
          </p:cNvSpPr>
          <p:nvPr>
            <p:ph sz="quarter" idx="121"/>
          </p:nvPr>
        </p:nvSpPr>
        <p:spPr>
          <a:xfrm>
            <a:off x="1839444"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5" name="Quote Content 2"/>
          <p:cNvSpPr>
            <a:spLocks noGrp="1"/>
          </p:cNvSpPr>
          <p:nvPr>
            <p:ph sz="quarter" idx="120" hasCustomPrompt="1"/>
          </p:nvPr>
        </p:nvSpPr>
        <p:spPr>
          <a:xfrm>
            <a:off x="1839444"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4" name="Quote Picture 2"/>
          <p:cNvSpPr>
            <a:spLocks noGrp="1"/>
          </p:cNvSpPr>
          <p:nvPr>
            <p:ph type="pic" sz="quarter" idx="103"/>
          </p:nvPr>
        </p:nvSpPr>
        <p:spPr>
          <a:xfrm>
            <a:off x="1839445" y="1311667"/>
            <a:ext cx="1539000" cy="489813"/>
          </a:xfrm>
        </p:spPr>
        <p:txBody>
          <a:bodyPr/>
          <a:lstStyle>
            <a:lvl1pPr marL="0" indent="0">
              <a:buNone/>
              <a:defRPr/>
            </a:lvl1pPr>
          </a:lstStyle>
          <a:p>
            <a:r>
              <a:rPr lang="en-US" dirty="0" smtClean="0"/>
              <a:t>Click icon to add picture</a:t>
            </a:r>
            <a:endParaRPr lang="en-GB" dirty="0"/>
          </a:p>
        </p:txBody>
      </p:sp>
      <p:sp>
        <p:nvSpPr>
          <p:cNvPr id="30" name="Quote Source 1"/>
          <p:cNvSpPr>
            <a:spLocks noGrp="1"/>
          </p:cNvSpPr>
          <p:nvPr>
            <p:ph sz="quarter" idx="87"/>
          </p:nvPr>
        </p:nvSpPr>
        <p:spPr>
          <a:xfrm>
            <a:off x="198926"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53" name="Quote Content 1"/>
          <p:cNvSpPr>
            <a:spLocks noGrp="1"/>
          </p:cNvSpPr>
          <p:nvPr>
            <p:ph sz="quarter" idx="18" hasCustomPrompt="1"/>
          </p:nvPr>
        </p:nvSpPr>
        <p:spPr>
          <a:xfrm>
            <a:off x="198926"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2" name="Quote Picture 1"/>
          <p:cNvSpPr>
            <a:spLocks noGrp="1"/>
          </p:cNvSpPr>
          <p:nvPr>
            <p:ph type="pic" sz="quarter" idx="102"/>
          </p:nvPr>
        </p:nvSpPr>
        <p:spPr>
          <a:xfrm>
            <a:off x="198572" y="1311667"/>
            <a:ext cx="1539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43" name="Slide Title"/>
          <p:cNvSpPr>
            <a:spLocks noGrp="1"/>
          </p:cNvSpPr>
          <p:nvPr>
            <p:ph type="title"/>
          </p:nvPr>
        </p:nvSpPr>
        <p:spPr>
          <a:xfrm>
            <a:off x="216000" y="288000"/>
            <a:ext cx="6426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1165886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4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5194490"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3" name="Lawyer Name 9"/>
          <p:cNvSpPr>
            <a:spLocks noGrp="1"/>
          </p:cNvSpPr>
          <p:nvPr>
            <p:ph type="body" sz="quarter" idx="79"/>
          </p:nvPr>
        </p:nvSpPr>
        <p:spPr>
          <a:xfrm>
            <a:off x="5194489"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92" name="Area of Focus 9"/>
          <p:cNvSpPr>
            <a:spLocks noGrp="1"/>
          </p:cNvSpPr>
          <p:nvPr>
            <p:ph type="body" sz="quarter" idx="78"/>
          </p:nvPr>
        </p:nvSpPr>
        <p:spPr>
          <a:xfrm>
            <a:off x="5194489"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91" name="Lawyer Picture 9"/>
          <p:cNvSpPr>
            <a:spLocks noGrp="1" noChangeAspect="1"/>
          </p:cNvSpPr>
          <p:nvPr>
            <p:ph type="pic" sz="quarter" idx="77"/>
          </p:nvPr>
        </p:nvSpPr>
        <p:spPr>
          <a:xfrm>
            <a:off x="4612913"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90" name="Lawyer Text 8"/>
          <p:cNvSpPr>
            <a:spLocks noGrp="1"/>
          </p:cNvSpPr>
          <p:nvPr>
            <p:ph sz="quarter" idx="76"/>
          </p:nvPr>
        </p:nvSpPr>
        <p:spPr>
          <a:xfrm>
            <a:off x="2999653"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9" name="Lawyer Name 8"/>
          <p:cNvSpPr>
            <a:spLocks noGrp="1"/>
          </p:cNvSpPr>
          <p:nvPr>
            <p:ph type="body" sz="quarter" idx="75"/>
          </p:nvPr>
        </p:nvSpPr>
        <p:spPr>
          <a:xfrm>
            <a:off x="2999652"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8" name="Area of Focus 8"/>
          <p:cNvSpPr>
            <a:spLocks noGrp="1"/>
          </p:cNvSpPr>
          <p:nvPr>
            <p:ph type="body" sz="quarter" idx="74"/>
          </p:nvPr>
        </p:nvSpPr>
        <p:spPr>
          <a:xfrm>
            <a:off x="2999652"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87" name="Lawyer Picture 8"/>
          <p:cNvSpPr>
            <a:spLocks noGrp="1" noChangeAspect="1"/>
          </p:cNvSpPr>
          <p:nvPr>
            <p:ph type="pic" sz="quarter" idx="73"/>
          </p:nvPr>
        </p:nvSpPr>
        <p:spPr>
          <a:xfrm>
            <a:off x="2418075"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86" name="Lawyer Text 7"/>
          <p:cNvSpPr>
            <a:spLocks noGrp="1"/>
          </p:cNvSpPr>
          <p:nvPr>
            <p:ph sz="quarter" idx="72"/>
          </p:nvPr>
        </p:nvSpPr>
        <p:spPr>
          <a:xfrm>
            <a:off x="797082"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5" name="Lawyer Name 7"/>
          <p:cNvSpPr>
            <a:spLocks noGrp="1"/>
          </p:cNvSpPr>
          <p:nvPr>
            <p:ph type="body" sz="quarter" idx="71"/>
          </p:nvPr>
        </p:nvSpPr>
        <p:spPr>
          <a:xfrm>
            <a:off x="797081"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3" name="Lawyer Picture 7"/>
          <p:cNvSpPr>
            <a:spLocks noGrp="1" noChangeAspect="1"/>
          </p:cNvSpPr>
          <p:nvPr>
            <p:ph type="pic" sz="quarter" idx="69"/>
          </p:nvPr>
        </p:nvSpPr>
        <p:spPr>
          <a:xfrm>
            <a:off x="215504"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84" name="Area of Focus 7"/>
          <p:cNvSpPr>
            <a:spLocks noGrp="1"/>
          </p:cNvSpPr>
          <p:nvPr>
            <p:ph type="body" sz="quarter" idx="70"/>
          </p:nvPr>
        </p:nvSpPr>
        <p:spPr>
          <a:xfrm>
            <a:off x="797081"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82" name="LawyerText 6"/>
          <p:cNvSpPr>
            <a:spLocks noGrp="1"/>
          </p:cNvSpPr>
          <p:nvPr>
            <p:ph sz="quarter" idx="68"/>
          </p:nvPr>
        </p:nvSpPr>
        <p:spPr>
          <a:xfrm>
            <a:off x="5194490"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1" name="Lawyer Name 6"/>
          <p:cNvSpPr>
            <a:spLocks noGrp="1"/>
          </p:cNvSpPr>
          <p:nvPr>
            <p:ph type="body" sz="quarter" idx="67"/>
          </p:nvPr>
        </p:nvSpPr>
        <p:spPr>
          <a:xfrm>
            <a:off x="5194489"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0" name="Area of Focus 6"/>
          <p:cNvSpPr>
            <a:spLocks noGrp="1"/>
          </p:cNvSpPr>
          <p:nvPr>
            <p:ph type="body" sz="quarter" idx="66"/>
          </p:nvPr>
        </p:nvSpPr>
        <p:spPr>
          <a:xfrm>
            <a:off x="5194489"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76" name="Lawyer Picture 6"/>
          <p:cNvSpPr>
            <a:spLocks noGrp="1" noChangeAspect="1"/>
          </p:cNvSpPr>
          <p:nvPr>
            <p:ph type="pic" sz="quarter" idx="65"/>
          </p:nvPr>
        </p:nvSpPr>
        <p:spPr>
          <a:xfrm>
            <a:off x="4612913"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73" name="Lawyer Text 5"/>
          <p:cNvSpPr>
            <a:spLocks noGrp="1"/>
          </p:cNvSpPr>
          <p:nvPr>
            <p:ph sz="quarter" idx="64"/>
          </p:nvPr>
        </p:nvSpPr>
        <p:spPr>
          <a:xfrm>
            <a:off x="2999653"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0" name="Lawyer Name 5"/>
          <p:cNvSpPr>
            <a:spLocks noGrp="1"/>
          </p:cNvSpPr>
          <p:nvPr>
            <p:ph type="body" sz="quarter" idx="63"/>
          </p:nvPr>
        </p:nvSpPr>
        <p:spPr>
          <a:xfrm>
            <a:off x="2999652"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67" name="Area of Focus 5"/>
          <p:cNvSpPr>
            <a:spLocks noGrp="1"/>
          </p:cNvSpPr>
          <p:nvPr>
            <p:ph type="body" sz="quarter" idx="62"/>
          </p:nvPr>
        </p:nvSpPr>
        <p:spPr>
          <a:xfrm>
            <a:off x="2999652"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61" name="Lawyer Picture 5"/>
          <p:cNvSpPr>
            <a:spLocks noGrp="1" noChangeAspect="1"/>
          </p:cNvSpPr>
          <p:nvPr>
            <p:ph type="pic" sz="quarter" idx="61"/>
          </p:nvPr>
        </p:nvSpPr>
        <p:spPr>
          <a:xfrm>
            <a:off x="2418075"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9" name="Lawyer Text 4"/>
          <p:cNvSpPr>
            <a:spLocks noGrp="1"/>
          </p:cNvSpPr>
          <p:nvPr>
            <p:ph sz="quarter" idx="60"/>
          </p:nvPr>
        </p:nvSpPr>
        <p:spPr>
          <a:xfrm>
            <a:off x="797082"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8" name="Lawyer Name 4"/>
          <p:cNvSpPr>
            <a:spLocks noGrp="1"/>
          </p:cNvSpPr>
          <p:nvPr>
            <p:ph type="body" sz="quarter" idx="59"/>
          </p:nvPr>
        </p:nvSpPr>
        <p:spPr>
          <a:xfrm>
            <a:off x="797081"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57" name="Area of Focus 4"/>
          <p:cNvSpPr>
            <a:spLocks noGrp="1"/>
          </p:cNvSpPr>
          <p:nvPr>
            <p:ph type="body" sz="quarter" idx="58"/>
          </p:nvPr>
        </p:nvSpPr>
        <p:spPr>
          <a:xfrm>
            <a:off x="797081"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56" name="Lawyer Picture 4"/>
          <p:cNvSpPr>
            <a:spLocks noGrp="1" noChangeAspect="1"/>
          </p:cNvSpPr>
          <p:nvPr>
            <p:ph type="pic" sz="quarter" idx="57"/>
          </p:nvPr>
        </p:nvSpPr>
        <p:spPr>
          <a:xfrm>
            <a:off x="215504"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3" name="Lawyer Text 3"/>
          <p:cNvSpPr>
            <a:spLocks noGrp="1"/>
          </p:cNvSpPr>
          <p:nvPr>
            <p:ph sz="quarter" idx="56"/>
          </p:nvPr>
        </p:nvSpPr>
        <p:spPr>
          <a:xfrm>
            <a:off x="5194490"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2" name="Lawyer Name 3"/>
          <p:cNvSpPr>
            <a:spLocks noGrp="1"/>
          </p:cNvSpPr>
          <p:nvPr>
            <p:ph type="body" sz="quarter" idx="55"/>
          </p:nvPr>
        </p:nvSpPr>
        <p:spPr>
          <a:xfrm>
            <a:off x="5194489"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51" name="Area of Focus 3"/>
          <p:cNvSpPr>
            <a:spLocks noGrp="1"/>
          </p:cNvSpPr>
          <p:nvPr>
            <p:ph type="body" sz="quarter" idx="54"/>
          </p:nvPr>
        </p:nvSpPr>
        <p:spPr>
          <a:xfrm>
            <a:off x="5194489"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50" name="Lawyer Picture 3"/>
          <p:cNvSpPr>
            <a:spLocks noGrp="1" noChangeAspect="1"/>
          </p:cNvSpPr>
          <p:nvPr>
            <p:ph type="pic" sz="quarter" idx="53"/>
          </p:nvPr>
        </p:nvSpPr>
        <p:spPr>
          <a:xfrm>
            <a:off x="4612913" y="1489227"/>
            <a:ext cx="540000" cy="720000"/>
          </a:xfrm>
        </p:spPr>
        <p:txBody>
          <a:bodyPr>
            <a:noAutofit/>
          </a:bodyPr>
          <a:lstStyle>
            <a:lvl1pPr marL="0" indent="0">
              <a:buNone/>
              <a:defRPr sz="750"/>
            </a:lvl1pPr>
          </a:lstStyle>
          <a:p>
            <a:r>
              <a:rPr lang="en-US" dirty="0" smtClean="0"/>
              <a:t>Click icon to add picture</a:t>
            </a:r>
            <a:endParaRPr lang="en-GB" dirty="0"/>
          </a:p>
        </p:txBody>
      </p:sp>
      <p:sp>
        <p:nvSpPr>
          <p:cNvPr id="47" name="Lawyer Text 2"/>
          <p:cNvSpPr>
            <a:spLocks noGrp="1"/>
          </p:cNvSpPr>
          <p:nvPr>
            <p:ph sz="quarter" idx="52"/>
          </p:nvPr>
        </p:nvSpPr>
        <p:spPr>
          <a:xfrm>
            <a:off x="2999653"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6" name="Lawyer Name 2"/>
          <p:cNvSpPr>
            <a:spLocks noGrp="1"/>
          </p:cNvSpPr>
          <p:nvPr>
            <p:ph type="body" sz="quarter" idx="51"/>
          </p:nvPr>
        </p:nvSpPr>
        <p:spPr>
          <a:xfrm>
            <a:off x="2999652"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45" name="Area of Focus 2"/>
          <p:cNvSpPr>
            <a:spLocks noGrp="1"/>
          </p:cNvSpPr>
          <p:nvPr>
            <p:ph type="body" sz="quarter" idx="50"/>
          </p:nvPr>
        </p:nvSpPr>
        <p:spPr>
          <a:xfrm>
            <a:off x="2999652"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44" name="Lawyer Picture 2"/>
          <p:cNvSpPr>
            <a:spLocks noGrp="1" noChangeAspect="1"/>
          </p:cNvSpPr>
          <p:nvPr>
            <p:ph type="pic" sz="quarter" idx="49"/>
          </p:nvPr>
        </p:nvSpPr>
        <p:spPr>
          <a:xfrm>
            <a:off x="2418075" y="1489227"/>
            <a:ext cx="540000" cy="720000"/>
          </a:xfrm>
        </p:spPr>
        <p:txBody>
          <a:bodyPr>
            <a:noAutofit/>
          </a:bodyPr>
          <a:lstStyle>
            <a:lvl1pPr marL="0" indent="0">
              <a:buNone/>
              <a:defRPr sz="750"/>
            </a:lvl1pPr>
          </a:lstStyle>
          <a:p>
            <a:r>
              <a:rPr lang="en-US" dirty="0" smtClean="0"/>
              <a:t>Click icon to add picture</a:t>
            </a:r>
            <a:endParaRPr lang="en-GB" dirty="0"/>
          </a:p>
        </p:txBody>
      </p:sp>
      <p:sp>
        <p:nvSpPr>
          <p:cNvPr id="33" name="Lawyer Text 1"/>
          <p:cNvSpPr>
            <a:spLocks noGrp="1"/>
          </p:cNvSpPr>
          <p:nvPr>
            <p:ph sz="quarter" idx="44"/>
          </p:nvPr>
        </p:nvSpPr>
        <p:spPr>
          <a:xfrm>
            <a:off x="797082"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 name="Lawyer Name 1"/>
          <p:cNvSpPr>
            <a:spLocks noGrp="1"/>
          </p:cNvSpPr>
          <p:nvPr>
            <p:ph type="body" sz="quarter" idx="48"/>
          </p:nvPr>
        </p:nvSpPr>
        <p:spPr>
          <a:xfrm>
            <a:off x="797081"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31" name="Area of Focus 1"/>
          <p:cNvSpPr>
            <a:spLocks noGrp="1"/>
          </p:cNvSpPr>
          <p:nvPr>
            <p:ph type="body" sz="quarter" idx="17"/>
          </p:nvPr>
        </p:nvSpPr>
        <p:spPr>
          <a:xfrm>
            <a:off x="797081"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30" name="Lawyer Picture 1"/>
          <p:cNvSpPr>
            <a:spLocks noGrp="1" noChangeAspect="1"/>
          </p:cNvSpPr>
          <p:nvPr>
            <p:ph type="pic" sz="quarter" idx="47"/>
          </p:nvPr>
        </p:nvSpPr>
        <p:spPr>
          <a:xfrm>
            <a:off x="215504" y="1496051"/>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94904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2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28" name="Line under Title Short"/>
          <p:cNvCxnSpPr/>
          <p:nvPr userDrawn="1"/>
        </p:nvCxnSpPr>
        <p:spPr>
          <a:xfrm flipH="1">
            <a:off x="216000" y="735227"/>
            <a:ext cx="442285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4782024" y="4617966"/>
            <a:ext cx="1878332" cy="315985"/>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19" name="Education Text"/>
          <p:cNvSpPr>
            <a:spLocks noGrp="1"/>
          </p:cNvSpPr>
          <p:nvPr>
            <p:ph type="body" sz="quarter" idx="15"/>
          </p:nvPr>
        </p:nvSpPr>
        <p:spPr>
          <a:xfrm>
            <a:off x="4782024" y="3807085"/>
            <a:ext cx="1878332" cy="652779"/>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27" name="Education Heading"/>
          <p:cNvSpPr>
            <a:spLocks noGrp="1"/>
          </p:cNvSpPr>
          <p:nvPr>
            <p:ph type="body" sz="quarter" idx="47"/>
          </p:nvPr>
        </p:nvSpPr>
        <p:spPr>
          <a:xfrm>
            <a:off x="4787959" y="365760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9" name="Areas of Focus Text"/>
          <p:cNvSpPr>
            <a:spLocks noGrp="1"/>
          </p:cNvSpPr>
          <p:nvPr>
            <p:ph type="body" sz="quarter" idx="14"/>
          </p:nvPr>
        </p:nvSpPr>
        <p:spPr>
          <a:xfrm>
            <a:off x="4782024" y="3007706"/>
            <a:ext cx="1878332" cy="641813"/>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 name="Areas of Focus Heading"/>
          <p:cNvSpPr>
            <a:spLocks noGrp="1"/>
          </p:cNvSpPr>
          <p:nvPr>
            <p:ph type="body" sz="quarter" idx="46"/>
          </p:nvPr>
        </p:nvSpPr>
        <p:spPr>
          <a:xfrm>
            <a:off x="4780815" y="28638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8" name="Email"/>
          <p:cNvSpPr>
            <a:spLocks noGrp="1"/>
          </p:cNvSpPr>
          <p:nvPr>
            <p:ph type="body" sz="quarter" idx="13"/>
          </p:nvPr>
        </p:nvSpPr>
        <p:spPr>
          <a:xfrm>
            <a:off x="4782024" y="2620658"/>
            <a:ext cx="1878333" cy="247650"/>
          </a:xfrm>
        </p:spPr>
        <p:txBody>
          <a:bodyPr l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4871927" y="2421341"/>
            <a:ext cx="1788429" cy="247650"/>
          </a:xfrm>
        </p:spPr>
        <p:txBody>
          <a:bodyPr lIns="0"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11" name="T"/>
          <p:cNvSpPr txBox="1"/>
          <p:nvPr userDrawn="1"/>
        </p:nvSpPr>
        <p:spPr>
          <a:xfrm>
            <a:off x="4794731" y="2421341"/>
            <a:ext cx="38472" cy="248400"/>
          </a:xfrm>
          <a:prstGeom prst="rect">
            <a:avLst/>
          </a:prstGeom>
          <a:noFill/>
        </p:spPr>
        <p:txBody>
          <a:bodyPr wrap="none" lIns="0" rIns="0" rtlCol="0" anchor="ctr" anchorCtr="0">
            <a:noAutofit/>
          </a:bodyPr>
          <a:lstStyle/>
          <a:p>
            <a:r>
              <a:rPr lang="en-GB" sz="675" b="1" dirty="0" smtClean="0">
                <a:solidFill>
                  <a:srgbClr val="557630"/>
                </a:solidFill>
                <a:latin typeface="Calibri"/>
              </a:rPr>
              <a:t>T</a:t>
            </a:r>
            <a:endParaRPr lang="en-GB" sz="675" b="1" dirty="0">
              <a:solidFill>
                <a:srgbClr val="557630"/>
              </a:solidFill>
              <a:latin typeface="Calibri"/>
            </a:endParaRPr>
          </a:p>
        </p:txBody>
      </p:sp>
      <p:sp>
        <p:nvSpPr>
          <p:cNvPr id="5" name="Lawyer Picture"/>
          <p:cNvSpPr>
            <a:spLocks noGrp="1" noChangeAspect="1"/>
          </p:cNvSpPr>
          <p:nvPr>
            <p:ph type="pic" sz="quarter" idx="11"/>
          </p:nvPr>
        </p:nvSpPr>
        <p:spPr>
          <a:xfrm>
            <a:off x="4775445" y="735227"/>
            <a:ext cx="1188000" cy="1585278"/>
          </a:xfrm>
        </p:spPr>
        <p:txBody>
          <a:bodyPr/>
          <a:lstStyle/>
          <a:p>
            <a:r>
              <a:rPr lang="en-US" dirty="0" smtClean="0"/>
              <a:t>Click icon to add picture</a:t>
            </a:r>
            <a:endParaRPr lang="en-GB" dirty="0"/>
          </a:p>
        </p:txBody>
      </p:sp>
      <p:sp>
        <p:nvSpPr>
          <p:cNvPr id="18" name="Biography Content"/>
          <p:cNvSpPr>
            <a:spLocks noGrp="1"/>
          </p:cNvSpPr>
          <p:nvPr>
            <p:ph sz="quarter" idx="44"/>
          </p:nvPr>
        </p:nvSpPr>
        <p:spPr>
          <a:xfrm>
            <a:off x="216874" y="1568450"/>
            <a:ext cx="4421981" cy="3365500"/>
          </a:xfrm>
        </p:spPr>
        <p:txBody>
          <a:bodyPr lIns="0" tIns="36000" rIns="0" bIns="36000">
            <a:noAutofit/>
          </a:bodyPr>
          <a:lstStyle>
            <a:lvl1pPr marL="0" indent="0">
              <a:lnSpc>
                <a:spcPct val="110000"/>
              </a:lnSpc>
              <a:spcAft>
                <a:spcPts val="225"/>
              </a:spcAft>
              <a:buNone/>
              <a:defRPr sz="1200">
                <a:solidFill>
                  <a:schemeClr val="accent6"/>
                </a:solidFill>
                <a:latin typeface="+mj-lt"/>
              </a:defRPr>
            </a:lvl1pPr>
            <a:lvl2pPr marL="4190" indent="0">
              <a:lnSpc>
                <a:spcPct val="110000"/>
              </a:lnSpc>
              <a:spcAft>
                <a:spcPts val="225"/>
              </a:spcAft>
              <a:buNone/>
              <a:defRPr sz="900"/>
            </a:lvl2pPr>
            <a:lvl3pPr marL="134541" indent="-129779">
              <a:lnSpc>
                <a:spcPct val="110000"/>
              </a:lnSpc>
              <a:spcAft>
                <a:spcPts val="225"/>
              </a:spcAft>
              <a:defRPr sz="900"/>
            </a:lvl3pPr>
            <a:lvl4pPr marL="269081" indent="-129779">
              <a:lnSpc>
                <a:spcPct val="110000"/>
              </a:lnSpc>
              <a:spcAft>
                <a:spcPts val="225"/>
              </a:spcAft>
              <a:defRPr sz="900"/>
            </a:lvl4pPr>
            <a:lvl5pPr marL="403622" indent="-129779">
              <a:lnSpc>
                <a:spcPct val="110000"/>
              </a:lnSpc>
              <a:spcAft>
                <a:spcPts val="225"/>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Role Location"/>
          <p:cNvSpPr>
            <a:spLocks noGrp="1"/>
          </p:cNvSpPr>
          <p:nvPr>
            <p:ph type="body" sz="quarter" idx="17"/>
          </p:nvPr>
        </p:nvSpPr>
        <p:spPr>
          <a:xfrm>
            <a:off x="213122" y="1116855"/>
            <a:ext cx="4419263" cy="311150"/>
          </a:xfrm>
        </p:spPr>
        <p:txBody>
          <a:bodyPr>
            <a:noAutofit/>
          </a:bodyPr>
          <a:lstStyle>
            <a:lvl1pPr marL="0" indent="0">
              <a:buNone/>
              <a:defRPr sz="1500">
                <a:latin typeface="+mj-lt"/>
              </a:defRPr>
            </a:lvl1pPr>
          </a:lstStyle>
          <a:p>
            <a:pPr lvl="0"/>
            <a:r>
              <a:rPr lang="en-US" smtClean="0"/>
              <a:t>Click to edit Master text styles</a:t>
            </a:r>
          </a:p>
        </p:txBody>
      </p:sp>
      <p:sp>
        <p:nvSpPr>
          <p:cNvPr id="24" name="Lawyer Name"/>
          <p:cNvSpPr>
            <a:spLocks noGrp="1"/>
          </p:cNvSpPr>
          <p:nvPr>
            <p:ph type="body" sz="quarter" idx="16"/>
          </p:nvPr>
        </p:nvSpPr>
        <p:spPr>
          <a:xfrm>
            <a:off x="213123" y="735013"/>
            <a:ext cx="4419748" cy="446400"/>
          </a:xfrm>
        </p:spPr>
        <p:txBody>
          <a:bodyPr>
            <a:normAutofit/>
          </a:bodyPr>
          <a:lstStyle>
            <a:lvl1pPr marL="0" indent="0">
              <a:buNone/>
              <a:defRPr sz="1800" b="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29" name="Social Media Heading"/>
          <p:cNvSpPr>
            <a:spLocks noGrp="1"/>
          </p:cNvSpPr>
          <p:nvPr>
            <p:ph type="body" sz="quarter" idx="48"/>
          </p:nvPr>
        </p:nvSpPr>
        <p:spPr>
          <a:xfrm>
            <a:off x="4787959" y="447040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90867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5"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39"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5379244" y="4181668"/>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3" name="Social Media  Heading 2"/>
          <p:cNvSpPr>
            <a:spLocks noGrp="1"/>
          </p:cNvSpPr>
          <p:nvPr>
            <p:ph type="body" sz="quarter" idx="58"/>
          </p:nvPr>
        </p:nvSpPr>
        <p:spPr>
          <a:xfrm>
            <a:off x="5390415" y="40322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69" name="Area of Focus Text 2"/>
          <p:cNvSpPr>
            <a:spLocks noGrp="1"/>
          </p:cNvSpPr>
          <p:nvPr>
            <p:ph type="body" sz="quarter" idx="53"/>
          </p:nvPr>
        </p:nvSpPr>
        <p:spPr>
          <a:xfrm>
            <a:off x="5379244" y="3311718"/>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2" name="Areas of Focus Heading 2"/>
          <p:cNvSpPr>
            <a:spLocks noGrp="1"/>
          </p:cNvSpPr>
          <p:nvPr>
            <p:ph type="body" sz="quarter" idx="57"/>
          </p:nvPr>
        </p:nvSpPr>
        <p:spPr>
          <a:xfrm>
            <a:off x="5385653" y="3173413"/>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71" name="Biography Text 2"/>
          <p:cNvSpPr>
            <a:spLocks noGrp="1"/>
          </p:cNvSpPr>
          <p:nvPr>
            <p:ph type="body" sz="quarter" idx="54"/>
          </p:nvPr>
        </p:nvSpPr>
        <p:spPr>
          <a:xfrm>
            <a:off x="213123" y="4081218"/>
            <a:ext cx="5011340" cy="869950"/>
          </a:xfrm>
        </p:spPr>
        <p:txBody>
          <a:bodyPr>
            <a:noAutofit/>
          </a:bodyPr>
          <a:lstStyle>
            <a:lvl1pPr marL="0" indent="0">
              <a:lnSpc>
                <a:spcPct val="110000"/>
              </a:lnSpc>
              <a:spcAft>
                <a:spcPts val="225"/>
              </a:spcAft>
              <a:buNone/>
              <a:defRPr sz="750"/>
            </a:lvl1pPr>
            <a:lvl2pPr marL="135731" indent="-135731">
              <a:lnSpc>
                <a:spcPct val="110000"/>
              </a:lnSpc>
              <a:spcAft>
                <a:spcPts val="225"/>
              </a:spcAft>
              <a:defRPr sz="750"/>
            </a:lvl2pPr>
            <a:lvl3pPr marL="271463" indent="-135731">
              <a:lnSpc>
                <a:spcPct val="110000"/>
              </a:lnSpc>
              <a:spcAft>
                <a:spcPts val="225"/>
              </a:spcAft>
              <a:defRPr sz="750"/>
            </a:lvl3pPr>
            <a:lvl4pPr marL="401241" indent="-135731">
              <a:lnSpc>
                <a:spcPct val="110000"/>
              </a:lnSpc>
              <a:spcAft>
                <a:spcPts val="225"/>
              </a:spcAft>
              <a:tabLst>
                <a:tab pos="271463" algn="l"/>
              </a:tabLst>
              <a:defRPr sz="750"/>
            </a:lvl4pPr>
            <a:lvl5pPr marL="536972" indent="-135731">
              <a:lnSpc>
                <a:spcPct val="110000"/>
              </a:lnSpc>
              <a:spcAft>
                <a:spcPts val="225"/>
              </a:spcAft>
              <a:tabLst>
                <a:tab pos="271463" algn="l"/>
              </a:tabLst>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Email 2"/>
          <p:cNvSpPr>
            <a:spLocks noGrp="1"/>
          </p:cNvSpPr>
          <p:nvPr>
            <p:ph type="body" sz="quarter" idx="50"/>
          </p:nvPr>
        </p:nvSpPr>
        <p:spPr>
          <a:xfrm>
            <a:off x="912601" y="3815078"/>
            <a:ext cx="2814938" cy="194060"/>
          </a:xfrm>
        </p:spPr>
        <p:txBody>
          <a:bodyPr lIns="0" r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64" name="Phone No 2"/>
          <p:cNvSpPr>
            <a:spLocks noGrp="1"/>
          </p:cNvSpPr>
          <p:nvPr>
            <p:ph type="body" sz="quarter" idx="49"/>
          </p:nvPr>
        </p:nvSpPr>
        <p:spPr>
          <a:xfrm>
            <a:off x="999001" y="3655448"/>
            <a:ext cx="1702691" cy="124200"/>
          </a:xfrm>
        </p:spPr>
        <p:txBody>
          <a:bodyPr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66" name="T2"/>
          <p:cNvSpPr txBox="1"/>
          <p:nvPr userDrawn="1"/>
        </p:nvSpPr>
        <p:spPr>
          <a:xfrm>
            <a:off x="912600" y="3593348"/>
            <a:ext cx="38472" cy="248400"/>
          </a:xfrm>
          <a:prstGeom prst="rect">
            <a:avLst/>
          </a:prstGeom>
          <a:noFill/>
        </p:spPr>
        <p:txBody>
          <a:bodyPr wrap="none" lIns="0" rIns="0" rtlCol="0" anchor="ctr" anchorCtr="0">
            <a:noAutofit/>
          </a:bodyPr>
          <a:lstStyle/>
          <a:p>
            <a:r>
              <a:rPr lang="en-GB" sz="750" dirty="0" smtClean="0">
                <a:solidFill>
                  <a:srgbClr val="557630"/>
                </a:solidFill>
                <a:latin typeface="Calibri"/>
              </a:rPr>
              <a:t>T</a:t>
            </a:r>
            <a:endParaRPr lang="en-GB" sz="750" dirty="0">
              <a:solidFill>
                <a:srgbClr val="557630"/>
              </a:solidFill>
              <a:latin typeface="Calibri"/>
            </a:endParaRPr>
          </a:p>
        </p:txBody>
      </p:sp>
      <p:sp>
        <p:nvSpPr>
          <p:cNvPr id="68" name="Role Location 2"/>
          <p:cNvSpPr>
            <a:spLocks noGrp="1"/>
          </p:cNvSpPr>
          <p:nvPr>
            <p:ph type="body" sz="quarter" idx="52"/>
          </p:nvPr>
        </p:nvSpPr>
        <p:spPr>
          <a:xfrm>
            <a:off x="912600" y="3382904"/>
            <a:ext cx="4091642" cy="171173"/>
          </a:xfrm>
        </p:spPr>
        <p:txBody>
          <a:bodyPr lIns="0" rIns="0">
            <a:noAutofit/>
          </a:bodyPr>
          <a:lstStyle>
            <a:lvl1pPr marL="0" indent="0">
              <a:buNone/>
              <a:defRPr sz="750" b="0">
                <a:latin typeface="+mj-lt"/>
              </a:defRPr>
            </a:lvl1pPr>
          </a:lstStyle>
          <a:p>
            <a:pPr lvl="0"/>
            <a:r>
              <a:rPr lang="en-US" smtClean="0"/>
              <a:t>Click to edit Master text styles</a:t>
            </a:r>
          </a:p>
        </p:txBody>
      </p:sp>
      <p:sp>
        <p:nvSpPr>
          <p:cNvPr id="67" name="Lawyer Name 2"/>
          <p:cNvSpPr>
            <a:spLocks noGrp="1"/>
          </p:cNvSpPr>
          <p:nvPr>
            <p:ph type="body" sz="quarter" idx="51"/>
          </p:nvPr>
        </p:nvSpPr>
        <p:spPr>
          <a:xfrm>
            <a:off x="912600" y="3139188"/>
            <a:ext cx="4091642" cy="154230"/>
          </a:xfrm>
        </p:spPr>
        <p:txBody>
          <a:bodyPr lIns="0" rIns="0">
            <a:noAutofit/>
          </a:bodyPr>
          <a:lstStyle>
            <a:lvl1pPr marL="0" indent="0">
              <a:buNone/>
              <a:defRPr sz="900" b="0">
                <a:latin typeface="+mj-lt"/>
              </a:defRPr>
            </a:lvl1pPr>
          </a:lstStyle>
          <a:p>
            <a:pPr lvl="0"/>
            <a:r>
              <a:rPr lang="en-US" smtClean="0"/>
              <a:t>Click to edit Master text styles</a:t>
            </a:r>
          </a:p>
        </p:txBody>
      </p:sp>
      <p:sp>
        <p:nvSpPr>
          <p:cNvPr id="63" name="Lawyer Picture 2"/>
          <p:cNvSpPr>
            <a:spLocks noGrp="1" noChangeAspect="1"/>
          </p:cNvSpPr>
          <p:nvPr>
            <p:ph type="pic" sz="quarter" idx="48"/>
          </p:nvPr>
        </p:nvSpPr>
        <p:spPr>
          <a:xfrm>
            <a:off x="213122" y="3156742"/>
            <a:ext cx="648000" cy="865394"/>
          </a:xfrm>
        </p:spPr>
        <p:txBody>
          <a:bodyPr>
            <a:noAutofit/>
          </a:bodyPr>
          <a:lstStyle>
            <a:lvl1pPr>
              <a:defRPr sz="750"/>
            </a:lvl1pPr>
          </a:lstStyle>
          <a:p>
            <a:r>
              <a:rPr lang="en-US" dirty="0" smtClean="0"/>
              <a:t>Click icon to add picture</a:t>
            </a:r>
            <a:endParaRPr lang="en-GB" dirty="0"/>
          </a:p>
        </p:txBody>
      </p:sp>
      <p:cxnSp>
        <p:nvCxnSpPr>
          <p:cNvPr id="60" name="Line between Bios"/>
          <p:cNvCxnSpPr/>
          <p:nvPr userDrawn="1"/>
        </p:nvCxnSpPr>
        <p:spPr>
          <a:xfrm flipH="1">
            <a:off x="216000" y="3072981"/>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5379244" y="2214847"/>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1" name="Social Media Heading 1"/>
          <p:cNvSpPr>
            <a:spLocks noGrp="1"/>
          </p:cNvSpPr>
          <p:nvPr>
            <p:ph type="body" sz="quarter" idx="56"/>
          </p:nvPr>
        </p:nvSpPr>
        <p:spPr>
          <a:xfrm>
            <a:off x="5391170" y="20764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37" name="Area of Focus Text 1"/>
          <p:cNvSpPr>
            <a:spLocks noGrp="1"/>
          </p:cNvSpPr>
          <p:nvPr>
            <p:ph type="body" sz="quarter" idx="45"/>
          </p:nvPr>
        </p:nvSpPr>
        <p:spPr>
          <a:xfrm>
            <a:off x="5379244" y="1344896"/>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0" name="Areas of Focus Heading 1"/>
          <p:cNvSpPr>
            <a:spLocks noGrp="1"/>
          </p:cNvSpPr>
          <p:nvPr>
            <p:ph type="body" sz="quarter" idx="55"/>
          </p:nvPr>
        </p:nvSpPr>
        <p:spPr>
          <a:xfrm>
            <a:off x="5391170" y="1185863"/>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5" name="Biography Text 1"/>
          <p:cNvSpPr>
            <a:spLocks noGrp="1"/>
          </p:cNvSpPr>
          <p:nvPr>
            <p:ph type="body" sz="quarter" idx="46"/>
          </p:nvPr>
        </p:nvSpPr>
        <p:spPr>
          <a:xfrm>
            <a:off x="213123" y="2114397"/>
            <a:ext cx="5011340" cy="869950"/>
          </a:xfrm>
        </p:spPr>
        <p:txBody>
          <a:bodyPr>
            <a:noAutofit/>
          </a:bodyPr>
          <a:lstStyle>
            <a:lvl1pPr marL="0" indent="0">
              <a:lnSpc>
                <a:spcPct val="110000"/>
              </a:lnSpc>
              <a:spcAft>
                <a:spcPts val="225"/>
              </a:spcAft>
              <a:buNone/>
              <a:defRPr sz="750"/>
            </a:lvl1pPr>
            <a:lvl2pPr marL="135731" indent="-135731">
              <a:lnSpc>
                <a:spcPct val="110000"/>
              </a:lnSpc>
              <a:spcAft>
                <a:spcPts val="225"/>
              </a:spcAft>
              <a:defRPr sz="750"/>
            </a:lvl2pPr>
            <a:lvl3pPr marL="271463" indent="-135731">
              <a:lnSpc>
                <a:spcPct val="110000"/>
              </a:lnSpc>
              <a:spcAft>
                <a:spcPts val="225"/>
              </a:spcAft>
              <a:defRPr sz="750"/>
            </a:lvl3pPr>
            <a:lvl4pPr marL="401241" indent="-135731">
              <a:lnSpc>
                <a:spcPct val="110000"/>
              </a:lnSpc>
              <a:spcAft>
                <a:spcPts val="225"/>
              </a:spcAft>
              <a:tabLst>
                <a:tab pos="271463" algn="l"/>
              </a:tabLst>
              <a:defRPr sz="750"/>
            </a:lvl4pPr>
            <a:lvl5pPr marL="536972" indent="-135731">
              <a:lnSpc>
                <a:spcPct val="110000"/>
              </a:lnSpc>
              <a:spcAft>
                <a:spcPts val="225"/>
              </a:spcAft>
              <a:tabLst>
                <a:tab pos="271463" algn="l"/>
              </a:tabLst>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0" name="Email 1"/>
          <p:cNvSpPr>
            <a:spLocks noGrp="1"/>
          </p:cNvSpPr>
          <p:nvPr>
            <p:ph type="body" sz="quarter" idx="13"/>
          </p:nvPr>
        </p:nvSpPr>
        <p:spPr>
          <a:xfrm>
            <a:off x="912601" y="1848257"/>
            <a:ext cx="2814938" cy="194060"/>
          </a:xfrm>
        </p:spPr>
        <p:txBody>
          <a:bodyPr lIns="0" r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29" name="Phone No 1"/>
          <p:cNvSpPr>
            <a:spLocks noGrp="1"/>
          </p:cNvSpPr>
          <p:nvPr>
            <p:ph type="body" sz="quarter" idx="12"/>
          </p:nvPr>
        </p:nvSpPr>
        <p:spPr>
          <a:xfrm>
            <a:off x="999001" y="1688627"/>
            <a:ext cx="1702691" cy="124200"/>
          </a:xfrm>
        </p:spPr>
        <p:txBody>
          <a:bodyPr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31" name="T1"/>
          <p:cNvSpPr txBox="1"/>
          <p:nvPr userDrawn="1"/>
        </p:nvSpPr>
        <p:spPr>
          <a:xfrm>
            <a:off x="912600" y="1626527"/>
            <a:ext cx="38472" cy="248400"/>
          </a:xfrm>
          <a:prstGeom prst="rect">
            <a:avLst/>
          </a:prstGeom>
          <a:noFill/>
        </p:spPr>
        <p:txBody>
          <a:bodyPr wrap="none" lIns="0" rIns="0" rtlCol="0" anchor="ctr" anchorCtr="0">
            <a:noAutofit/>
          </a:bodyPr>
          <a:lstStyle/>
          <a:p>
            <a:r>
              <a:rPr lang="en-GB" sz="750" dirty="0" smtClean="0">
                <a:solidFill>
                  <a:srgbClr val="557630"/>
                </a:solidFill>
                <a:latin typeface="Calibri"/>
              </a:rPr>
              <a:t>T</a:t>
            </a:r>
            <a:endParaRPr lang="en-GB" sz="750" dirty="0">
              <a:solidFill>
                <a:srgbClr val="557630"/>
              </a:solidFill>
              <a:latin typeface="Calibri"/>
            </a:endParaRPr>
          </a:p>
        </p:txBody>
      </p:sp>
      <p:sp>
        <p:nvSpPr>
          <p:cNvPr id="33" name="Role Location 1"/>
          <p:cNvSpPr>
            <a:spLocks noGrp="1"/>
          </p:cNvSpPr>
          <p:nvPr>
            <p:ph type="body" sz="quarter" idx="19"/>
          </p:nvPr>
        </p:nvSpPr>
        <p:spPr>
          <a:xfrm>
            <a:off x="912600" y="1416083"/>
            <a:ext cx="4091642" cy="171173"/>
          </a:xfrm>
        </p:spPr>
        <p:txBody>
          <a:bodyPr lIns="0" rIns="0">
            <a:noAutofit/>
          </a:bodyPr>
          <a:lstStyle>
            <a:lvl1pPr marL="0" indent="0">
              <a:buNone/>
              <a:defRPr sz="750" b="0">
                <a:latin typeface="+mj-lt"/>
              </a:defRPr>
            </a:lvl1pPr>
          </a:lstStyle>
          <a:p>
            <a:pPr lvl="0"/>
            <a:r>
              <a:rPr lang="en-US" smtClean="0"/>
              <a:t>Click to edit Master text styles</a:t>
            </a:r>
          </a:p>
        </p:txBody>
      </p:sp>
      <p:sp>
        <p:nvSpPr>
          <p:cNvPr id="32" name="Lawyer Name 1"/>
          <p:cNvSpPr>
            <a:spLocks noGrp="1"/>
          </p:cNvSpPr>
          <p:nvPr>
            <p:ph type="body" sz="quarter" idx="17"/>
          </p:nvPr>
        </p:nvSpPr>
        <p:spPr>
          <a:xfrm>
            <a:off x="912600" y="1172367"/>
            <a:ext cx="4091642" cy="154230"/>
          </a:xfrm>
        </p:spPr>
        <p:txBody>
          <a:bodyPr lIns="0" rIns="0">
            <a:noAutofit/>
          </a:bodyPr>
          <a:lstStyle>
            <a:lvl1pPr marL="0" indent="0">
              <a:buNone/>
              <a:defRPr sz="900" b="0">
                <a:latin typeface="+mj-lt"/>
              </a:defRPr>
            </a:lvl1pPr>
          </a:lstStyle>
          <a:p>
            <a:pPr lvl="0"/>
            <a:r>
              <a:rPr lang="en-US" smtClean="0"/>
              <a:t>Click to edit Master text styles</a:t>
            </a:r>
          </a:p>
        </p:txBody>
      </p:sp>
      <p:sp>
        <p:nvSpPr>
          <p:cNvPr id="28" name="Lawyer Picture 1"/>
          <p:cNvSpPr>
            <a:spLocks noGrp="1" noChangeAspect="1"/>
          </p:cNvSpPr>
          <p:nvPr>
            <p:ph type="pic" sz="quarter" idx="11"/>
          </p:nvPr>
        </p:nvSpPr>
        <p:spPr>
          <a:xfrm>
            <a:off x="213122" y="1189921"/>
            <a:ext cx="648000" cy="865394"/>
          </a:xfrm>
        </p:spPr>
        <p:txBody>
          <a:bodyPr>
            <a:noAutofit/>
          </a:bodyPr>
          <a:lstStyle>
            <a:lvl1pPr>
              <a:defRPr sz="750"/>
            </a:lvl1pPr>
          </a:lstStyle>
          <a:p>
            <a:r>
              <a:rPr lang="en-US" dirty="0" smtClean="0"/>
              <a:t>Click icon to add picture</a:t>
            </a:r>
            <a:endParaRPr lang="en-GB" dirty="0"/>
          </a:p>
        </p:txBody>
      </p:sp>
      <p:sp>
        <p:nvSpPr>
          <p:cNvPr id="26" name="Slide Subtitle"/>
          <p:cNvSpPr>
            <a:spLocks noGrp="1"/>
          </p:cNvSpPr>
          <p:nvPr>
            <p:ph type="body" sz="quarter" idx="16"/>
          </p:nvPr>
        </p:nvSpPr>
        <p:spPr>
          <a:xfrm>
            <a:off x="213123" y="735013"/>
            <a:ext cx="4419748" cy="446400"/>
          </a:xfrm>
        </p:spPr>
        <p:txBody>
          <a:bodyPr>
            <a:normAutofit/>
          </a:bodyPr>
          <a:lstStyle>
            <a:lvl1pPr marL="0" indent="0">
              <a:buNone/>
              <a:defRPr sz="1800" b="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34" name="Slide Title"/>
          <p:cNvSpPr>
            <a:spLocks noGrp="1"/>
          </p:cNvSpPr>
          <p:nvPr>
            <p:ph type="title"/>
          </p:nvPr>
        </p:nvSpPr>
        <p:spPr>
          <a:xfrm>
            <a:off x="216000" y="288000"/>
            <a:ext cx="6426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1970192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2430249" y="1338262"/>
            <a:ext cx="4211751"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Left Small"/>
          <p:cNvSpPr>
            <a:spLocks noGrp="1"/>
          </p:cNvSpPr>
          <p:nvPr>
            <p:ph sz="quarter" idx="12"/>
          </p:nvPr>
        </p:nvSpPr>
        <p:spPr>
          <a:xfrm>
            <a:off x="216000" y="1338262"/>
            <a:ext cx="1998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2579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2430249" y="1705970"/>
            <a:ext cx="4211751" cy="3196230"/>
          </a:xfrm>
        </p:spPr>
        <p:txBody>
          <a:bodyPr/>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Right Large"/>
          <p:cNvSpPr>
            <a:spLocks noGrp="1"/>
          </p:cNvSpPr>
          <p:nvPr>
            <p:ph type="body" sz="quarter" idx="17"/>
          </p:nvPr>
        </p:nvSpPr>
        <p:spPr>
          <a:xfrm>
            <a:off x="2430249" y="1338262"/>
            <a:ext cx="4211751"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6" name="Content Left Small"/>
          <p:cNvSpPr>
            <a:spLocks noGrp="1"/>
          </p:cNvSpPr>
          <p:nvPr>
            <p:ph sz="quarter" idx="12"/>
          </p:nvPr>
        </p:nvSpPr>
        <p:spPr>
          <a:xfrm>
            <a:off x="216000" y="1705970"/>
            <a:ext cx="1998000" cy="3196230"/>
          </a:xfrm>
        </p:spPr>
        <p:txBody>
          <a:bodyPr/>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Small"/>
          <p:cNvSpPr>
            <a:spLocks noGrp="1"/>
          </p:cNvSpPr>
          <p:nvPr>
            <p:ph type="body" sz="quarter" idx="15"/>
          </p:nvPr>
        </p:nvSpPr>
        <p:spPr>
          <a:xfrm>
            <a:off x="216000" y="1338262"/>
            <a:ext cx="1998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74400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4644497" y="1338262"/>
            <a:ext cx="1998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Left Large"/>
          <p:cNvSpPr>
            <a:spLocks noGrp="1"/>
          </p:cNvSpPr>
          <p:nvPr>
            <p:ph sz="quarter" idx="16"/>
          </p:nvPr>
        </p:nvSpPr>
        <p:spPr>
          <a:xfrm>
            <a:off x="216000" y="1338262"/>
            <a:ext cx="4212249"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1654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16000" y="900000"/>
            <a:ext cx="6426000" cy="3937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936162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4644497" y="1705970"/>
            <a:ext cx="1998000" cy="3196230"/>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Small"/>
          <p:cNvSpPr>
            <a:spLocks noGrp="1"/>
          </p:cNvSpPr>
          <p:nvPr>
            <p:ph type="body" sz="quarter" idx="19"/>
          </p:nvPr>
        </p:nvSpPr>
        <p:spPr>
          <a:xfrm>
            <a:off x="4644497" y="1338262"/>
            <a:ext cx="1998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12" name="Content Left Large"/>
          <p:cNvSpPr>
            <a:spLocks noGrp="1"/>
          </p:cNvSpPr>
          <p:nvPr>
            <p:ph sz="quarter" idx="16"/>
          </p:nvPr>
        </p:nvSpPr>
        <p:spPr>
          <a:xfrm>
            <a:off x="216000" y="1705970"/>
            <a:ext cx="4212249" cy="3196230"/>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Left Large"/>
          <p:cNvSpPr>
            <a:spLocks noGrp="1"/>
          </p:cNvSpPr>
          <p:nvPr>
            <p:ph type="body" sz="quarter" idx="17"/>
          </p:nvPr>
        </p:nvSpPr>
        <p:spPr>
          <a:xfrm>
            <a:off x="216000" y="1338262"/>
            <a:ext cx="4212249"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35954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73776" y="989945"/>
            <a:ext cx="2110631" cy="660400"/>
          </a:xfrm>
        </p:spPr>
        <p:txBody>
          <a:bodyPr/>
          <a:lstStyle>
            <a:lvl1pPr marL="0" indent="0">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373775" y="505884"/>
            <a:ext cx="2362264" cy="4464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42414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449066" y="1412657"/>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4451231" y="857297"/>
            <a:ext cx="2108466"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163288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295447" y="4069593"/>
            <a:ext cx="2110631" cy="660400"/>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297612" y="3514233"/>
            <a:ext cx="2108466"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783954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4449066" y="3543381"/>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5" name="Section Divider Title"/>
          <p:cNvSpPr>
            <a:spLocks noGrp="1"/>
          </p:cNvSpPr>
          <p:nvPr>
            <p:ph type="title"/>
          </p:nvPr>
        </p:nvSpPr>
        <p:spPr>
          <a:xfrm>
            <a:off x="4451231" y="2988021"/>
            <a:ext cx="2108466"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851017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272388" y="938204"/>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Title"/>
          <p:cNvSpPr>
            <a:spLocks noGrp="1"/>
          </p:cNvSpPr>
          <p:nvPr>
            <p:ph type="title"/>
          </p:nvPr>
        </p:nvSpPr>
        <p:spPr>
          <a:xfrm>
            <a:off x="323491" y="382844"/>
            <a:ext cx="305952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447805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323491" y="938204"/>
            <a:ext cx="6288656" cy="1804996"/>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323491" y="382844"/>
            <a:ext cx="6282187"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504507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6851233" cy="5143500"/>
          </a:xfrm>
          <a:prstGeom prst="rect">
            <a:avLst/>
          </a:prstGeom>
        </p:spPr>
      </p:pic>
      <p:sp>
        <p:nvSpPr>
          <p:cNvPr id="3" name="Cobranding Logo"/>
          <p:cNvSpPr>
            <a:spLocks noGrp="1"/>
          </p:cNvSpPr>
          <p:nvPr>
            <p:ph type="pic" sz="quarter" idx="12" hasCustomPrompt="1"/>
          </p:nvPr>
        </p:nvSpPr>
        <p:spPr>
          <a:xfrm>
            <a:off x="433388" y="1785939"/>
            <a:ext cx="1850231" cy="1216025"/>
          </a:xfrm>
        </p:spPr>
        <p:txBody>
          <a:bodyPr/>
          <a:lstStyle>
            <a:lvl1pPr marL="0" indent="0">
              <a:buFontTx/>
              <a:buNone/>
              <a:defRPr/>
            </a:lvl1pPr>
          </a:lstStyle>
          <a:p>
            <a:r>
              <a:rPr lang="en-GB" dirty="0" smtClean="0"/>
              <a:t>Cobranding</a:t>
            </a:r>
            <a:endParaRPr lang="en-GB" dirty="0"/>
          </a:p>
        </p:txBody>
      </p:sp>
      <p:sp>
        <p:nvSpPr>
          <p:cNvPr id="10" name="OurLogo"/>
          <p:cNvSpPr>
            <a:spLocks noGrp="1" noChangeAspect="1"/>
          </p:cNvSpPr>
          <p:nvPr>
            <p:ph type="pic" sz="quarter" idx="13"/>
          </p:nvPr>
        </p:nvSpPr>
        <p:spPr>
          <a:xfrm>
            <a:off x="432000" y="576000"/>
            <a:ext cx="621000" cy="828000"/>
          </a:xfrm>
        </p:spPr>
        <p:txBody>
          <a:bodyPr/>
          <a:lstStyle>
            <a:lvl1pPr marL="0" indent="0">
              <a:buNone/>
              <a:defRPr/>
            </a:lvl1pPr>
          </a:lstStyle>
          <a:p>
            <a:r>
              <a:rPr lang="en-US" dirty="0" smtClean="0"/>
              <a:t>Click icon to add picture</a:t>
            </a:r>
            <a:endParaRPr lang="en-GB" dirty="0"/>
          </a:p>
        </p:txBody>
      </p:sp>
      <p:sp>
        <p:nvSpPr>
          <p:cNvPr id="5" name="Cover Additional Title"/>
          <p:cNvSpPr>
            <a:spLocks noGrp="1"/>
          </p:cNvSpPr>
          <p:nvPr>
            <p:ph type="body" sz="quarter" idx="11"/>
          </p:nvPr>
        </p:nvSpPr>
        <p:spPr>
          <a:xfrm>
            <a:off x="431999" y="4082726"/>
            <a:ext cx="3780000" cy="686125"/>
          </a:xfrm>
        </p:spPr>
        <p:txBody>
          <a:bodyPr>
            <a:normAutofit/>
          </a:bodyPr>
          <a:lstStyle>
            <a:lvl1pPr marL="0" indent="0" algn="l">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9" name="Cover Subtitle"/>
          <p:cNvSpPr>
            <a:spLocks noGrp="1"/>
          </p:cNvSpPr>
          <p:nvPr>
            <p:ph type="body" sz="quarter" idx="10"/>
          </p:nvPr>
        </p:nvSpPr>
        <p:spPr>
          <a:xfrm>
            <a:off x="431999" y="3646480"/>
            <a:ext cx="3780000" cy="430213"/>
          </a:xfrm>
        </p:spPr>
        <p:txBody>
          <a:bodyPr>
            <a:noAutofit/>
          </a:bodyPr>
          <a:lstStyle>
            <a:lvl1pPr marL="0" indent="0">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7" name="Cover Title"/>
          <p:cNvSpPr>
            <a:spLocks noGrp="1"/>
          </p:cNvSpPr>
          <p:nvPr>
            <p:ph type="title"/>
          </p:nvPr>
        </p:nvSpPr>
        <p:spPr>
          <a:xfrm>
            <a:off x="432000" y="3199302"/>
            <a:ext cx="4792463" cy="446400"/>
          </a:xfrm>
        </p:spPr>
        <p:txBody>
          <a:bodyPr anchor="b" anchorCtr="0">
            <a:noAutofit/>
          </a:bodyPr>
          <a:lstStyle>
            <a:lvl1pPr>
              <a:defRPr sz="2400"/>
            </a:lvl1pPr>
          </a:lstStyle>
          <a:p>
            <a:r>
              <a:rPr lang="en-US" smtClean="0"/>
              <a:t>Click to edit Master title style</a:t>
            </a:r>
            <a:endParaRPr lang="en-GB" dirty="0"/>
          </a:p>
        </p:txBody>
      </p:sp>
    </p:spTree>
    <p:extLst>
      <p:ext uri="{BB962C8B-B14F-4D97-AF65-F5344CB8AC3E}">
        <p14:creationId xmlns:p14="http://schemas.microsoft.com/office/powerpoint/2010/main" val="4669760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6851233" cy="5143500"/>
          </a:xfrm>
          <a:prstGeom prst="rect">
            <a:avLst/>
          </a:prstGeom>
        </p:spPr>
      </p:pic>
      <p:sp>
        <p:nvSpPr>
          <p:cNvPr id="10" name="Cobranding Logo"/>
          <p:cNvSpPr>
            <a:spLocks noGrp="1"/>
          </p:cNvSpPr>
          <p:nvPr>
            <p:ph type="pic" sz="quarter" idx="12" hasCustomPrompt="1"/>
          </p:nvPr>
        </p:nvSpPr>
        <p:spPr>
          <a:xfrm>
            <a:off x="433388"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3"/>
          </p:nvPr>
        </p:nvSpPr>
        <p:spPr>
          <a:xfrm>
            <a:off x="432000" y="576000"/>
            <a:ext cx="621000" cy="828000"/>
          </a:xfrm>
        </p:spPr>
        <p:txBody>
          <a:bodyPr/>
          <a:lstStyle>
            <a:lvl1pPr marL="0" indent="0">
              <a:buNone/>
              <a:defRPr/>
            </a:lvl1pPr>
          </a:lstStyle>
          <a:p>
            <a:r>
              <a:rPr lang="en-US" dirty="0" smtClean="0"/>
              <a:t>Click icon to add picture</a:t>
            </a:r>
            <a:endParaRPr lang="en-GB" dirty="0"/>
          </a:p>
        </p:txBody>
      </p:sp>
      <p:sp>
        <p:nvSpPr>
          <p:cNvPr id="13" name="Cover Additional Title"/>
          <p:cNvSpPr>
            <a:spLocks noGrp="1"/>
          </p:cNvSpPr>
          <p:nvPr>
            <p:ph type="body" sz="quarter" idx="11"/>
          </p:nvPr>
        </p:nvSpPr>
        <p:spPr>
          <a:xfrm>
            <a:off x="431999" y="4082726"/>
            <a:ext cx="3780000" cy="686125"/>
          </a:xfrm>
        </p:spPr>
        <p:txBody>
          <a:bodyPr>
            <a:normAutofit/>
          </a:bodyPr>
          <a:lstStyle>
            <a:lvl1pPr marL="0" indent="0" algn="l">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2" name="Cover Subtitle"/>
          <p:cNvSpPr>
            <a:spLocks noGrp="1"/>
          </p:cNvSpPr>
          <p:nvPr>
            <p:ph type="body" sz="quarter" idx="10"/>
          </p:nvPr>
        </p:nvSpPr>
        <p:spPr>
          <a:xfrm>
            <a:off x="431999" y="3646480"/>
            <a:ext cx="3780000" cy="430213"/>
          </a:xfrm>
        </p:spPr>
        <p:txBody>
          <a:bodyPr>
            <a:noAutofit/>
          </a:bodyPr>
          <a:lstStyle>
            <a:lvl1pPr marL="0" indent="0">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Title"/>
          <p:cNvSpPr>
            <a:spLocks noGrp="1"/>
          </p:cNvSpPr>
          <p:nvPr>
            <p:ph type="title"/>
          </p:nvPr>
        </p:nvSpPr>
        <p:spPr>
          <a:xfrm>
            <a:off x="432000" y="3199302"/>
            <a:ext cx="4792463" cy="446400"/>
          </a:xfrm>
        </p:spPr>
        <p:txBody>
          <a:bodyPr anchor="b" anchorCtr="0">
            <a:noAutofit/>
          </a:bodyPr>
          <a:lstStyle>
            <a:lvl1pPr>
              <a:defRPr sz="2400"/>
            </a:lvl1pPr>
          </a:lstStyle>
          <a:p>
            <a:r>
              <a:rPr lang="en-US" smtClean="0"/>
              <a:t>Click to edit Master title style</a:t>
            </a:r>
            <a:endParaRPr lang="en-GB" dirty="0"/>
          </a:p>
        </p:txBody>
      </p:sp>
    </p:spTree>
    <p:extLst>
      <p:ext uri="{BB962C8B-B14F-4D97-AF65-F5344CB8AC3E}">
        <p14:creationId xmlns:p14="http://schemas.microsoft.com/office/powerpoint/2010/main" val="3512663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 y="0"/>
            <a:ext cx="6851233" cy="5143500"/>
          </a:xfrm>
          <a:prstGeom prst="rect">
            <a:avLst/>
          </a:prstGeom>
        </p:spPr>
      </p:pic>
      <p:sp>
        <p:nvSpPr>
          <p:cNvPr id="10" name="Cobranding Logo"/>
          <p:cNvSpPr>
            <a:spLocks noGrp="1"/>
          </p:cNvSpPr>
          <p:nvPr>
            <p:ph type="pic" sz="quarter" idx="13" hasCustomPrompt="1"/>
          </p:nvPr>
        </p:nvSpPr>
        <p:spPr>
          <a:xfrm>
            <a:off x="4556763"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5778000" y="576000"/>
            <a:ext cx="621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2610915" y="4082726"/>
            <a:ext cx="3796079" cy="686125"/>
          </a:xfrm>
        </p:spPr>
        <p:txBody>
          <a:bodyPr>
            <a:normAutofit/>
          </a:bodyPr>
          <a:lstStyle>
            <a:lvl1pPr marL="0" indent="0" algn="r">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2610915" y="3636125"/>
            <a:ext cx="3796079" cy="430213"/>
          </a:xfrm>
        </p:spPr>
        <p:txBody>
          <a:bodyPr>
            <a:noAutofit/>
          </a:bodyPr>
          <a:lstStyle>
            <a:lvl1pPr marL="0" indent="0" algn="r">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358661" y="3180321"/>
            <a:ext cx="5048086" cy="446400"/>
          </a:xfrm>
        </p:spPr>
        <p:txBody>
          <a:bodyPr anchor="b" anchorCtr="0">
            <a:noAutofit/>
          </a:bodyPr>
          <a:lstStyle>
            <a:lvl1pPr algn="r">
              <a:defRPr sz="2400"/>
            </a:lvl1pPr>
          </a:lstStyle>
          <a:p>
            <a:r>
              <a:rPr lang="en-US" smtClean="0"/>
              <a:t>Click to edit Master title style</a:t>
            </a:r>
            <a:endParaRPr lang="en-GB" dirty="0"/>
          </a:p>
        </p:txBody>
      </p:sp>
    </p:spTree>
    <p:extLst>
      <p:ext uri="{BB962C8B-B14F-4D97-AF65-F5344CB8AC3E}">
        <p14:creationId xmlns:p14="http://schemas.microsoft.com/office/powerpoint/2010/main" val="228688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4858685" y="2410933"/>
            <a:ext cx="1783316" cy="1874881"/>
          </a:xfrm>
        </p:spPr>
        <p:txBody>
          <a:bodyPr lIns="0" rIns="0" anchor="ctr" anchorCtr="0">
            <a:normAutofit/>
          </a:bodyPr>
          <a:lstStyle>
            <a:lvl1pPr marL="0" indent="0">
              <a:spcAft>
                <a:spcPts val="450"/>
              </a:spcAft>
              <a:buNone/>
              <a:defRPr sz="15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9" name="Quote Source"/>
          <p:cNvSpPr>
            <a:spLocks noGrp="1"/>
          </p:cNvSpPr>
          <p:nvPr>
            <p:ph type="body" sz="quarter" idx="14"/>
          </p:nvPr>
        </p:nvSpPr>
        <p:spPr>
          <a:xfrm>
            <a:off x="5172119" y="4304244"/>
            <a:ext cx="1469882" cy="539701"/>
          </a:xfrm>
        </p:spPr>
        <p:txBody>
          <a:bodyPr lIns="0" rIns="0">
            <a:noAutofit/>
          </a:bodyPr>
          <a:lstStyle>
            <a:lvl1pPr marL="0" indent="0" algn="r">
              <a:spcAft>
                <a:spcPts val="0"/>
              </a:spcAft>
              <a:buNone/>
              <a:defRPr sz="105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16001" y="900000"/>
            <a:ext cx="4123910"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smtClean="0"/>
              <a:t>Click to edit Master title style</a:t>
            </a:r>
            <a:endParaRPr lang="en-GB"/>
          </a:p>
        </p:txBody>
      </p:sp>
    </p:spTree>
    <p:extLst>
      <p:ext uri="{BB962C8B-B14F-4D97-AF65-F5344CB8AC3E}">
        <p14:creationId xmlns:p14="http://schemas.microsoft.com/office/powerpoint/2010/main" val="42063247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ready for Picture">
    <p:spTree>
      <p:nvGrpSpPr>
        <p:cNvPr id="1" name=""/>
        <p:cNvGrpSpPr/>
        <p:nvPr/>
      </p:nvGrpSpPr>
      <p:grpSpPr>
        <a:xfrm>
          <a:off x="0" y="0"/>
          <a:ext cx="0" cy="0"/>
          <a:chOff x="0" y="0"/>
          <a:chExt cx="0" cy="0"/>
        </a:xfrm>
      </p:grpSpPr>
      <p:sp>
        <p:nvSpPr>
          <p:cNvPr id="10" name="Cobranding Logo"/>
          <p:cNvSpPr>
            <a:spLocks noGrp="1"/>
          </p:cNvSpPr>
          <p:nvPr>
            <p:ph type="pic" sz="quarter" idx="13" hasCustomPrompt="1"/>
          </p:nvPr>
        </p:nvSpPr>
        <p:spPr>
          <a:xfrm>
            <a:off x="4556763"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5778000" y="576000"/>
            <a:ext cx="621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2610915" y="4082726"/>
            <a:ext cx="3796079" cy="686125"/>
          </a:xfrm>
        </p:spPr>
        <p:txBody>
          <a:bodyPr>
            <a:normAutofit/>
          </a:bodyPr>
          <a:lstStyle>
            <a:lvl1pPr marL="0" indent="0" algn="r">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2610915" y="3636125"/>
            <a:ext cx="3796079" cy="430213"/>
          </a:xfrm>
        </p:spPr>
        <p:txBody>
          <a:bodyPr>
            <a:noAutofit/>
          </a:bodyPr>
          <a:lstStyle>
            <a:lvl1pPr marL="0" indent="0" algn="r">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358661" y="3180321"/>
            <a:ext cx="5048086" cy="446400"/>
          </a:xfrm>
        </p:spPr>
        <p:txBody>
          <a:bodyPr anchor="b" anchorCtr="0">
            <a:noAutofit/>
          </a:bodyPr>
          <a:lstStyle>
            <a:lvl1pPr algn="r">
              <a:defRPr sz="2400"/>
            </a:lvl1pPr>
          </a:lstStyle>
          <a:p>
            <a:r>
              <a:rPr lang="en-US" smtClean="0"/>
              <a:t>Click to edit Master title style</a:t>
            </a:r>
            <a:endParaRPr lang="en-GB" dirty="0"/>
          </a:p>
        </p:txBody>
      </p:sp>
    </p:spTree>
    <p:extLst>
      <p:ext uri="{BB962C8B-B14F-4D97-AF65-F5344CB8AC3E}">
        <p14:creationId xmlns:p14="http://schemas.microsoft.com/office/powerpoint/2010/main" val="10651380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16000" y="900000"/>
            <a:ext cx="6426000" cy="3937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2037254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4858685" y="2410933"/>
            <a:ext cx="1783316" cy="1874881"/>
          </a:xfrm>
        </p:spPr>
        <p:txBody>
          <a:bodyPr lIns="0" rIns="0" anchor="ctr" anchorCtr="0">
            <a:normAutofit/>
          </a:bodyPr>
          <a:lstStyle>
            <a:lvl1pPr marL="0" indent="0">
              <a:spcAft>
                <a:spcPts val="450"/>
              </a:spcAft>
              <a:buNone/>
              <a:defRPr sz="15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9" name="Quote Source"/>
          <p:cNvSpPr>
            <a:spLocks noGrp="1"/>
          </p:cNvSpPr>
          <p:nvPr>
            <p:ph type="body" sz="quarter" idx="14"/>
          </p:nvPr>
        </p:nvSpPr>
        <p:spPr>
          <a:xfrm>
            <a:off x="5172119" y="4304244"/>
            <a:ext cx="1469882" cy="539701"/>
          </a:xfrm>
        </p:spPr>
        <p:txBody>
          <a:bodyPr lIns="0" rIns="0">
            <a:noAutofit/>
          </a:bodyPr>
          <a:lstStyle>
            <a:lvl1pPr marL="0" indent="0" algn="r">
              <a:spcAft>
                <a:spcPts val="0"/>
              </a:spcAft>
              <a:buNone/>
              <a:defRPr sz="105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16001" y="900000"/>
            <a:ext cx="4123910"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smtClean="0"/>
              <a:t>Click to edit Master title style</a:t>
            </a:r>
            <a:endParaRPr lang="en-GB"/>
          </a:p>
        </p:txBody>
      </p:sp>
    </p:spTree>
    <p:extLst>
      <p:ext uri="{BB962C8B-B14F-4D97-AF65-F5344CB8AC3E}">
        <p14:creationId xmlns:p14="http://schemas.microsoft.com/office/powerpoint/2010/main" val="9717779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5172119" y="4304244"/>
            <a:ext cx="1469882" cy="539701"/>
          </a:xfrm>
        </p:spPr>
        <p:txBody>
          <a:bodyPr lIns="0" rIns="0">
            <a:noAutofit/>
          </a:bodyPr>
          <a:lstStyle>
            <a:lvl1pPr marL="0" indent="0" algn="r">
              <a:spcAft>
                <a:spcPts val="0"/>
              </a:spcAft>
              <a:buNone/>
              <a:defRPr sz="105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Quote Text"/>
          <p:cNvSpPr>
            <a:spLocks noGrp="1"/>
          </p:cNvSpPr>
          <p:nvPr>
            <p:ph type="body" sz="quarter" idx="13"/>
          </p:nvPr>
        </p:nvSpPr>
        <p:spPr>
          <a:xfrm>
            <a:off x="4858685" y="2410933"/>
            <a:ext cx="1783316" cy="1874881"/>
          </a:xfrm>
        </p:spPr>
        <p:txBody>
          <a:bodyPr lIns="0" rIns="0" anchor="ctr" anchorCtr="0">
            <a:normAutofit/>
          </a:bodyPr>
          <a:lstStyle>
            <a:lvl1pPr marL="0" indent="0">
              <a:spcAft>
                <a:spcPts val="450"/>
              </a:spcAft>
              <a:buNone/>
              <a:defRPr sz="15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16001" y="900000"/>
            <a:ext cx="4123910"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647237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16000" y="1346401"/>
            <a:ext cx="6426000" cy="3480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41633107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3591000" y="1346400"/>
            <a:ext cx="3051000" cy="34914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16000" y="1346400"/>
            <a:ext cx="3051000" cy="3491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92280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3591000" y="1338262"/>
            <a:ext cx="3051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9" name="Column Title Left"/>
          <p:cNvSpPr>
            <a:spLocks noGrp="1"/>
          </p:cNvSpPr>
          <p:nvPr>
            <p:ph type="body" sz="quarter" idx="15"/>
          </p:nvPr>
        </p:nvSpPr>
        <p:spPr>
          <a:xfrm>
            <a:off x="216000" y="1338262"/>
            <a:ext cx="3051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14" name="Content Left"/>
          <p:cNvSpPr>
            <a:spLocks noGrp="1"/>
          </p:cNvSpPr>
          <p:nvPr>
            <p:ph sz="quarter" idx="12"/>
          </p:nvPr>
        </p:nvSpPr>
        <p:spPr>
          <a:xfrm>
            <a:off x="216000" y="1706400"/>
            <a:ext cx="3051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Left"/>
          <p:cNvSpPr>
            <a:spLocks noGrp="1"/>
          </p:cNvSpPr>
          <p:nvPr>
            <p:ph sz="quarter" idx="18"/>
          </p:nvPr>
        </p:nvSpPr>
        <p:spPr>
          <a:xfrm>
            <a:off x="3591000" y="1706400"/>
            <a:ext cx="3051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77738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4698000" y="1338262"/>
            <a:ext cx="1944000" cy="3488919"/>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Middle"/>
          <p:cNvSpPr>
            <a:spLocks noGrp="1"/>
          </p:cNvSpPr>
          <p:nvPr>
            <p:ph sz="quarter" idx="16"/>
          </p:nvPr>
        </p:nvSpPr>
        <p:spPr>
          <a:xfrm>
            <a:off x="2457000" y="1338262"/>
            <a:ext cx="1944000" cy="3467654"/>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16000" y="1338262"/>
            <a:ext cx="1944000" cy="3467654"/>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933695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1"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4644497" y="1705970"/>
            <a:ext cx="1971000" cy="3131844"/>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p:cNvSpPr>
            <a:spLocks noGrp="1"/>
          </p:cNvSpPr>
          <p:nvPr>
            <p:ph type="body" sz="quarter" idx="19"/>
          </p:nvPr>
        </p:nvSpPr>
        <p:spPr>
          <a:xfrm>
            <a:off x="4644497"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12" name="Content Middle"/>
          <p:cNvSpPr>
            <a:spLocks noGrp="1"/>
          </p:cNvSpPr>
          <p:nvPr>
            <p:ph sz="quarter" idx="16"/>
          </p:nvPr>
        </p:nvSpPr>
        <p:spPr>
          <a:xfrm>
            <a:off x="2430249" y="1705971"/>
            <a:ext cx="1971000" cy="3142477"/>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Middle"/>
          <p:cNvSpPr>
            <a:spLocks noGrp="1"/>
          </p:cNvSpPr>
          <p:nvPr>
            <p:ph type="body" sz="quarter" idx="17"/>
          </p:nvPr>
        </p:nvSpPr>
        <p:spPr>
          <a:xfrm>
            <a:off x="2427868"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6" name="Content Left"/>
          <p:cNvSpPr>
            <a:spLocks noGrp="1"/>
          </p:cNvSpPr>
          <p:nvPr>
            <p:ph sz="quarter" idx="12"/>
          </p:nvPr>
        </p:nvSpPr>
        <p:spPr>
          <a:xfrm>
            <a:off x="216000" y="1705971"/>
            <a:ext cx="1971000" cy="3142477"/>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p:cNvSpPr>
            <a:spLocks noGrp="1"/>
          </p:cNvSpPr>
          <p:nvPr>
            <p:ph type="body" sz="quarter" idx="15"/>
          </p:nvPr>
        </p:nvSpPr>
        <p:spPr>
          <a:xfrm>
            <a:off x="213619"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43952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5134359"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5" name="Tombstone Title 8"/>
          <p:cNvSpPr>
            <a:spLocks noGrp="1"/>
          </p:cNvSpPr>
          <p:nvPr>
            <p:ph type="body" sz="quarter" idx="53"/>
          </p:nvPr>
        </p:nvSpPr>
        <p:spPr>
          <a:xfrm>
            <a:off x="5134359"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9" name="Tombstone Picture 8"/>
          <p:cNvSpPr>
            <a:spLocks noGrp="1"/>
          </p:cNvSpPr>
          <p:nvPr>
            <p:ph type="pic" sz="quarter" idx="56"/>
          </p:nvPr>
        </p:nvSpPr>
        <p:spPr>
          <a:xfrm>
            <a:off x="5134359" y="3136464"/>
            <a:ext cx="292894" cy="390525"/>
          </a:xfrm>
        </p:spPr>
        <p:txBody>
          <a:bodyPr>
            <a:normAutofit/>
          </a:bodyPr>
          <a:lstStyle>
            <a:lvl1pPr>
              <a:defRPr sz="750"/>
            </a:lvl1pPr>
          </a:lstStyle>
          <a:p>
            <a:r>
              <a:rPr lang="en-US" dirty="0" smtClean="0"/>
              <a:t>Click icon to add picture</a:t>
            </a:r>
            <a:endParaRPr lang="en-GB" dirty="0"/>
          </a:p>
        </p:txBody>
      </p:sp>
      <p:sp>
        <p:nvSpPr>
          <p:cNvPr id="71" name="Tombstone Content 7"/>
          <p:cNvSpPr>
            <a:spLocks noGrp="1"/>
          </p:cNvSpPr>
          <p:nvPr>
            <p:ph sz="quarter" idx="50"/>
          </p:nvPr>
        </p:nvSpPr>
        <p:spPr>
          <a:xfrm>
            <a:off x="3495093"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2" name="Tombstone Title 7"/>
          <p:cNvSpPr>
            <a:spLocks noGrp="1"/>
          </p:cNvSpPr>
          <p:nvPr>
            <p:ph type="body" sz="quarter" idx="51"/>
          </p:nvPr>
        </p:nvSpPr>
        <p:spPr>
          <a:xfrm>
            <a:off x="3495093"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8" name="Tombstone Picture 7"/>
          <p:cNvSpPr>
            <a:spLocks noGrp="1"/>
          </p:cNvSpPr>
          <p:nvPr>
            <p:ph type="pic" sz="quarter" idx="55"/>
          </p:nvPr>
        </p:nvSpPr>
        <p:spPr>
          <a:xfrm>
            <a:off x="3494906" y="3136464"/>
            <a:ext cx="292894" cy="390525"/>
          </a:xfrm>
        </p:spPr>
        <p:txBody>
          <a:bodyPr>
            <a:normAutofit/>
          </a:bodyPr>
          <a:lstStyle>
            <a:lvl1pPr>
              <a:defRPr sz="750"/>
            </a:lvl1pPr>
          </a:lstStyle>
          <a:p>
            <a:r>
              <a:rPr lang="en-US" dirty="0" smtClean="0"/>
              <a:t>Click icon to add picture</a:t>
            </a:r>
            <a:endParaRPr lang="en-GB" dirty="0"/>
          </a:p>
        </p:txBody>
      </p:sp>
      <p:sp>
        <p:nvSpPr>
          <p:cNvPr id="68" name="Tombstone Content 6"/>
          <p:cNvSpPr>
            <a:spLocks noGrp="1"/>
          </p:cNvSpPr>
          <p:nvPr>
            <p:ph sz="quarter" idx="48"/>
          </p:nvPr>
        </p:nvSpPr>
        <p:spPr>
          <a:xfrm>
            <a:off x="1855828"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9" name="Tombstone Title 6"/>
          <p:cNvSpPr>
            <a:spLocks noGrp="1"/>
          </p:cNvSpPr>
          <p:nvPr>
            <p:ph type="body" sz="quarter" idx="49"/>
          </p:nvPr>
        </p:nvSpPr>
        <p:spPr>
          <a:xfrm>
            <a:off x="1855828"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7" name="Tombstone Picture 6"/>
          <p:cNvSpPr>
            <a:spLocks noGrp="1"/>
          </p:cNvSpPr>
          <p:nvPr>
            <p:ph type="pic" sz="quarter" idx="54"/>
          </p:nvPr>
        </p:nvSpPr>
        <p:spPr>
          <a:xfrm>
            <a:off x="1855453" y="3136464"/>
            <a:ext cx="292894" cy="390525"/>
          </a:xfrm>
        </p:spPr>
        <p:txBody>
          <a:bodyPr>
            <a:normAutofit/>
          </a:bodyPr>
          <a:lstStyle>
            <a:lvl1pPr>
              <a:defRPr sz="750"/>
            </a:lvl1pPr>
          </a:lstStyle>
          <a:p>
            <a:r>
              <a:rPr lang="en-US" dirty="0" smtClean="0"/>
              <a:t>Click icon to add picture</a:t>
            </a:r>
            <a:endParaRPr lang="en-GB" dirty="0"/>
          </a:p>
        </p:txBody>
      </p:sp>
      <p:sp>
        <p:nvSpPr>
          <p:cNvPr id="64" name="Tombstone Content 5"/>
          <p:cNvSpPr>
            <a:spLocks noGrp="1"/>
          </p:cNvSpPr>
          <p:nvPr>
            <p:ph sz="quarter" idx="45"/>
          </p:nvPr>
        </p:nvSpPr>
        <p:spPr>
          <a:xfrm>
            <a:off x="213123"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Tombstone Title 5"/>
          <p:cNvSpPr>
            <a:spLocks noGrp="1"/>
          </p:cNvSpPr>
          <p:nvPr>
            <p:ph type="body" sz="quarter" idx="46"/>
          </p:nvPr>
        </p:nvSpPr>
        <p:spPr>
          <a:xfrm>
            <a:off x="213123"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6" name="Tombstone Picture 5"/>
          <p:cNvSpPr>
            <a:spLocks noGrp="1"/>
          </p:cNvSpPr>
          <p:nvPr>
            <p:ph type="pic" sz="quarter" idx="47"/>
          </p:nvPr>
        </p:nvSpPr>
        <p:spPr>
          <a:xfrm>
            <a:off x="216000" y="3136464"/>
            <a:ext cx="292894" cy="390525"/>
          </a:xfrm>
        </p:spPr>
        <p:txBody>
          <a:bodyPr>
            <a:normAutofit/>
          </a:bodyPr>
          <a:lstStyle>
            <a:lvl1pPr>
              <a:defRPr sz="750"/>
            </a:lvl1pPr>
          </a:lstStyle>
          <a:p>
            <a:r>
              <a:rPr lang="en-US" dirty="0" smtClean="0"/>
              <a:t>Click icon to add picture</a:t>
            </a:r>
            <a:endParaRPr lang="en-GB" dirty="0"/>
          </a:p>
        </p:txBody>
      </p:sp>
      <p:sp>
        <p:nvSpPr>
          <p:cNvPr id="54" name="Tombstone Content 4"/>
          <p:cNvSpPr>
            <a:spLocks noGrp="1"/>
          </p:cNvSpPr>
          <p:nvPr>
            <p:ph sz="quarter" idx="38"/>
          </p:nvPr>
        </p:nvSpPr>
        <p:spPr>
          <a:xfrm>
            <a:off x="5134359"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5" name="Tombstone Ttle 4"/>
          <p:cNvSpPr>
            <a:spLocks noGrp="1"/>
          </p:cNvSpPr>
          <p:nvPr>
            <p:ph type="body" sz="quarter" idx="39"/>
          </p:nvPr>
        </p:nvSpPr>
        <p:spPr>
          <a:xfrm>
            <a:off x="5134359"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3" name="Tombstone Picture 4"/>
          <p:cNvSpPr>
            <a:spLocks noGrp="1"/>
          </p:cNvSpPr>
          <p:nvPr>
            <p:ph type="pic" sz="quarter" idx="44"/>
          </p:nvPr>
        </p:nvSpPr>
        <p:spPr>
          <a:xfrm>
            <a:off x="5134359" y="1247775"/>
            <a:ext cx="292894" cy="390525"/>
          </a:xfrm>
        </p:spPr>
        <p:txBody>
          <a:bodyPr>
            <a:normAutofit/>
          </a:bodyPr>
          <a:lstStyle>
            <a:lvl1pPr>
              <a:defRPr sz="750"/>
            </a:lvl1pPr>
          </a:lstStyle>
          <a:p>
            <a:r>
              <a:rPr lang="en-US" dirty="0" smtClean="0"/>
              <a:t>Click icon to add picture</a:t>
            </a:r>
            <a:endParaRPr lang="en-GB" dirty="0"/>
          </a:p>
        </p:txBody>
      </p:sp>
      <p:sp>
        <p:nvSpPr>
          <p:cNvPr id="48" name="Tombstone Content 3"/>
          <p:cNvSpPr>
            <a:spLocks noGrp="1"/>
          </p:cNvSpPr>
          <p:nvPr>
            <p:ph sz="quarter" idx="34"/>
          </p:nvPr>
        </p:nvSpPr>
        <p:spPr>
          <a:xfrm>
            <a:off x="3495093"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9" name="Tombstone Title 3"/>
          <p:cNvSpPr>
            <a:spLocks noGrp="1"/>
          </p:cNvSpPr>
          <p:nvPr>
            <p:ph type="body" sz="quarter" idx="35"/>
          </p:nvPr>
        </p:nvSpPr>
        <p:spPr>
          <a:xfrm>
            <a:off x="3495093"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2" name="Tombstone Picture 3"/>
          <p:cNvSpPr>
            <a:spLocks noGrp="1"/>
          </p:cNvSpPr>
          <p:nvPr>
            <p:ph type="pic" sz="quarter" idx="43"/>
          </p:nvPr>
        </p:nvSpPr>
        <p:spPr>
          <a:xfrm>
            <a:off x="3494906" y="1247775"/>
            <a:ext cx="292894" cy="390525"/>
          </a:xfrm>
        </p:spPr>
        <p:txBody>
          <a:bodyPr>
            <a:normAutofit/>
          </a:bodyPr>
          <a:lstStyle>
            <a:lvl1pPr>
              <a:defRPr sz="750"/>
            </a:lvl1pPr>
          </a:lstStyle>
          <a:p>
            <a:r>
              <a:rPr lang="en-US" dirty="0" smtClean="0"/>
              <a:t>Click icon to add picture</a:t>
            </a:r>
            <a:endParaRPr lang="en-GB" dirty="0"/>
          </a:p>
        </p:txBody>
      </p:sp>
      <p:sp>
        <p:nvSpPr>
          <p:cNvPr id="42" name="Tombstone Content 2"/>
          <p:cNvSpPr>
            <a:spLocks noGrp="1"/>
          </p:cNvSpPr>
          <p:nvPr>
            <p:ph sz="quarter" idx="30"/>
          </p:nvPr>
        </p:nvSpPr>
        <p:spPr>
          <a:xfrm>
            <a:off x="1855828"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Tombstone Title 2"/>
          <p:cNvSpPr>
            <a:spLocks noGrp="1"/>
          </p:cNvSpPr>
          <p:nvPr>
            <p:ph type="body" sz="quarter" idx="31"/>
          </p:nvPr>
        </p:nvSpPr>
        <p:spPr>
          <a:xfrm>
            <a:off x="1855828"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0" name="Tombstone Picture 2"/>
          <p:cNvSpPr>
            <a:spLocks noGrp="1"/>
          </p:cNvSpPr>
          <p:nvPr>
            <p:ph type="pic" sz="quarter" idx="42"/>
          </p:nvPr>
        </p:nvSpPr>
        <p:spPr>
          <a:xfrm>
            <a:off x="1855453" y="1247775"/>
            <a:ext cx="292894" cy="390525"/>
          </a:xfrm>
        </p:spPr>
        <p:txBody>
          <a:bodyPr>
            <a:normAutofit/>
          </a:bodyPr>
          <a:lstStyle>
            <a:lvl1pPr>
              <a:defRPr sz="750"/>
            </a:lvl1pPr>
          </a:lstStyle>
          <a:p>
            <a:r>
              <a:rPr lang="en-US" dirty="0" smtClean="0"/>
              <a:t>Click icon to add picture</a:t>
            </a:r>
            <a:endParaRPr lang="en-GB" dirty="0"/>
          </a:p>
        </p:txBody>
      </p:sp>
      <p:sp>
        <p:nvSpPr>
          <p:cNvPr id="14" name="Tombstone Content 1"/>
          <p:cNvSpPr>
            <a:spLocks noGrp="1"/>
          </p:cNvSpPr>
          <p:nvPr>
            <p:ph sz="quarter" idx="18"/>
          </p:nvPr>
        </p:nvSpPr>
        <p:spPr>
          <a:xfrm>
            <a:off x="213123"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ombstone Title 1"/>
          <p:cNvSpPr>
            <a:spLocks noGrp="1"/>
          </p:cNvSpPr>
          <p:nvPr>
            <p:ph type="body" sz="quarter" idx="19"/>
          </p:nvPr>
        </p:nvSpPr>
        <p:spPr>
          <a:xfrm>
            <a:off x="213123"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 name="Tombstone Picture 1"/>
          <p:cNvSpPr>
            <a:spLocks noGrp="1"/>
          </p:cNvSpPr>
          <p:nvPr>
            <p:ph type="pic" sz="quarter" idx="26"/>
          </p:nvPr>
        </p:nvSpPr>
        <p:spPr>
          <a:xfrm>
            <a:off x="216000" y="1247775"/>
            <a:ext cx="292894" cy="390525"/>
          </a:xfrm>
        </p:spPr>
        <p:txBody>
          <a:bodyPr>
            <a:normAutofit/>
          </a:bodyPr>
          <a:lstStyle>
            <a:lvl1pPr>
              <a:defRPr sz="750"/>
            </a:lvl1pPr>
          </a:lstStyle>
          <a:p>
            <a:r>
              <a:rPr lang="en-US" dirty="0" smtClean="0"/>
              <a:t>Click icon to add picture</a:t>
            </a:r>
            <a:endParaRPr lang="en-GB" dirty="0"/>
          </a:p>
        </p:txBody>
      </p:sp>
      <p:sp>
        <p:nvSpPr>
          <p:cNvPr id="5"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9010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5172119" y="4304244"/>
            <a:ext cx="1469882" cy="539701"/>
          </a:xfrm>
        </p:spPr>
        <p:txBody>
          <a:bodyPr lIns="0" rIns="0">
            <a:noAutofit/>
          </a:bodyPr>
          <a:lstStyle>
            <a:lvl1pPr marL="0" indent="0" algn="r">
              <a:spcAft>
                <a:spcPts val="0"/>
              </a:spcAft>
              <a:buNone/>
              <a:defRPr sz="105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Quote Text"/>
          <p:cNvSpPr>
            <a:spLocks noGrp="1"/>
          </p:cNvSpPr>
          <p:nvPr>
            <p:ph type="body" sz="quarter" idx="13"/>
          </p:nvPr>
        </p:nvSpPr>
        <p:spPr>
          <a:xfrm>
            <a:off x="4858685" y="2410933"/>
            <a:ext cx="1783316" cy="1874881"/>
          </a:xfrm>
        </p:spPr>
        <p:txBody>
          <a:bodyPr lIns="0" rIns="0" anchor="ctr" anchorCtr="0">
            <a:normAutofit/>
          </a:bodyPr>
          <a:lstStyle>
            <a:lvl1pPr marL="0" indent="0">
              <a:spcAft>
                <a:spcPts val="450"/>
              </a:spcAft>
              <a:buNone/>
              <a:defRPr sz="15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16001" y="900000"/>
            <a:ext cx="4123910"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909220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2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51"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5118975"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3" name="Tombstone Picture 8"/>
          <p:cNvSpPr>
            <a:spLocks noGrp="1"/>
          </p:cNvSpPr>
          <p:nvPr>
            <p:ph type="pic" sz="quarter" idx="112"/>
          </p:nvPr>
        </p:nvSpPr>
        <p:spPr>
          <a:xfrm>
            <a:off x="5118975" y="3159441"/>
            <a:ext cx="1539000" cy="489813"/>
          </a:xfrm>
        </p:spPr>
        <p:txBody>
          <a:bodyPr/>
          <a:lstStyle>
            <a:lvl1pPr marL="0" indent="0">
              <a:buNone/>
              <a:defRPr/>
            </a:lvl1pPr>
          </a:lstStyle>
          <a:p>
            <a:r>
              <a:rPr lang="en-US" dirty="0" smtClean="0"/>
              <a:t>Click icon to add picture</a:t>
            </a:r>
            <a:endParaRPr lang="en-GB" dirty="0"/>
          </a:p>
        </p:txBody>
      </p:sp>
      <p:sp>
        <p:nvSpPr>
          <p:cNvPr id="76" name="Tombstone Content 7"/>
          <p:cNvSpPr>
            <a:spLocks noGrp="1"/>
          </p:cNvSpPr>
          <p:nvPr>
            <p:ph sz="quarter" idx="121"/>
          </p:nvPr>
        </p:nvSpPr>
        <p:spPr>
          <a:xfrm>
            <a:off x="3478958"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2" name="Tombstone Picture 7"/>
          <p:cNvSpPr>
            <a:spLocks noGrp="1"/>
          </p:cNvSpPr>
          <p:nvPr>
            <p:ph type="pic" sz="quarter" idx="111"/>
          </p:nvPr>
        </p:nvSpPr>
        <p:spPr>
          <a:xfrm>
            <a:off x="3478457" y="3159441"/>
            <a:ext cx="1539000" cy="489813"/>
          </a:xfrm>
        </p:spPr>
        <p:txBody>
          <a:bodyPr/>
          <a:lstStyle>
            <a:lvl1pPr marL="0" indent="0">
              <a:buNone/>
              <a:defRPr/>
            </a:lvl1pPr>
          </a:lstStyle>
          <a:p>
            <a:r>
              <a:rPr lang="en-US" dirty="0" smtClean="0"/>
              <a:t>Click icon to add picture</a:t>
            </a:r>
            <a:endParaRPr lang="en-GB" dirty="0"/>
          </a:p>
        </p:txBody>
      </p:sp>
      <p:sp>
        <p:nvSpPr>
          <p:cNvPr id="74" name="Tombstone Content 6"/>
          <p:cNvSpPr>
            <a:spLocks noGrp="1"/>
          </p:cNvSpPr>
          <p:nvPr>
            <p:ph sz="quarter" idx="119"/>
          </p:nvPr>
        </p:nvSpPr>
        <p:spPr>
          <a:xfrm>
            <a:off x="1838942"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1" name="Tombstone Picture 6"/>
          <p:cNvSpPr>
            <a:spLocks noGrp="1"/>
          </p:cNvSpPr>
          <p:nvPr>
            <p:ph type="pic" sz="quarter" idx="110"/>
          </p:nvPr>
        </p:nvSpPr>
        <p:spPr>
          <a:xfrm>
            <a:off x="1839444" y="3159441"/>
            <a:ext cx="1539000" cy="489813"/>
          </a:xfrm>
        </p:spPr>
        <p:txBody>
          <a:bodyPr/>
          <a:lstStyle>
            <a:lvl1pPr marL="0" indent="0">
              <a:buNone/>
              <a:defRPr/>
            </a:lvl1pPr>
          </a:lstStyle>
          <a:p>
            <a:r>
              <a:rPr lang="en-US" dirty="0" smtClean="0"/>
              <a:t>Click icon to add picture</a:t>
            </a:r>
            <a:endParaRPr lang="en-GB" dirty="0"/>
          </a:p>
        </p:txBody>
      </p:sp>
      <p:sp>
        <p:nvSpPr>
          <p:cNvPr id="72" name="Tombstone Content 5"/>
          <p:cNvSpPr>
            <a:spLocks noGrp="1"/>
          </p:cNvSpPr>
          <p:nvPr>
            <p:ph sz="quarter" idx="117"/>
          </p:nvPr>
        </p:nvSpPr>
        <p:spPr>
          <a:xfrm>
            <a:off x="198926"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0" name="Tombstone Picture 5"/>
          <p:cNvSpPr>
            <a:spLocks noGrp="1"/>
          </p:cNvSpPr>
          <p:nvPr>
            <p:ph type="pic" sz="quarter" idx="109"/>
          </p:nvPr>
        </p:nvSpPr>
        <p:spPr>
          <a:xfrm>
            <a:off x="198926" y="3159441"/>
            <a:ext cx="1539000" cy="489813"/>
          </a:xfrm>
        </p:spPr>
        <p:txBody>
          <a:bodyPr/>
          <a:lstStyle>
            <a:lvl1pPr marL="0" indent="0">
              <a:buNone/>
              <a:defRPr/>
            </a:lvl1pPr>
          </a:lstStyle>
          <a:p>
            <a:r>
              <a:rPr lang="en-US" dirty="0" smtClean="0"/>
              <a:t>Click icon to add picture</a:t>
            </a:r>
            <a:endParaRPr lang="en-GB" dirty="0"/>
          </a:p>
        </p:txBody>
      </p:sp>
      <p:sp>
        <p:nvSpPr>
          <p:cNvPr id="80" name="Tombstone Content 4"/>
          <p:cNvSpPr>
            <a:spLocks noGrp="1"/>
          </p:cNvSpPr>
          <p:nvPr>
            <p:ph sz="quarter" idx="122"/>
          </p:nvPr>
        </p:nvSpPr>
        <p:spPr>
          <a:xfrm>
            <a:off x="5118975"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2" name="Tombstone Picture 4"/>
          <p:cNvSpPr>
            <a:spLocks noGrp="1"/>
          </p:cNvSpPr>
          <p:nvPr>
            <p:ph type="pic" sz="quarter" idx="78"/>
          </p:nvPr>
        </p:nvSpPr>
        <p:spPr>
          <a:xfrm>
            <a:off x="5118975" y="1309689"/>
            <a:ext cx="1539000" cy="489813"/>
          </a:xfrm>
        </p:spPr>
        <p:txBody>
          <a:bodyPr/>
          <a:lstStyle>
            <a:lvl1pPr marL="0" indent="0">
              <a:buNone/>
              <a:defRPr/>
            </a:lvl1pPr>
          </a:lstStyle>
          <a:p>
            <a:r>
              <a:rPr lang="en-US" dirty="0" smtClean="0"/>
              <a:t>Click icon to add picture</a:t>
            </a:r>
            <a:endParaRPr lang="en-GB" dirty="0"/>
          </a:p>
        </p:txBody>
      </p:sp>
      <p:sp>
        <p:nvSpPr>
          <p:cNvPr id="75" name="Tombstone Content 3"/>
          <p:cNvSpPr>
            <a:spLocks noGrp="1"/>
          </p:cNvSpPr>
          <p:nvPr>
            <p:ph sz="quarter" idx="120"/>
          </p:nvPr>
        </p:nvSpPr>
        <p:spPr>
          <a:xfrm>
            <a:off x="3478958"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1" name="Tombstone Picture 3"/>
          <p:cNvSpPr>
            <a:spLocks noGrp="1"/>
          </p:cNvSpPr>
          <p:nvPr>
            <p:ph type="pic" sz="quarter" idx="76"/>
          </p:nvPr>
        </p:nvSpPr>
        <p:spPr>
          <a:xfrm>
            <a:off x="3478457" y="1309689"/>
            <a:ext cx="1539000" cy="489813"/>
          </a:xfrm>
        </p:spPr>
        <p:txBody>
          <a:bodyPr/>
          <a:lstStyle>
            <a:lvl1pPr marL="0" indent="0">
              <a:buNone/>
              <a:defRPr/>
            </a:lvl1pPr>
          </a:lstStyle>
          <a:p>
            <a:r>
              <a:rPr lang="en-US" dirty="0" smtClean="0"/>
              <a:t>Click icon to add picture</a:t>
            </a:r>
            <a:endParaRPr lang="en-GB" dirty="0"/>
          </a:p>
        </p:txBody>
      </p:sp>
      <p:sp>
        <p:nvSpPr>
          <p:cNvPr id="73" name="Tombstone Content 2"/>
          <p:cNvSpPr>
            <a:spLocks noGrp="1"/>
          </p:cNvSpPr>
          <p:nvPr>
            <p:ph sz="quarter" idx="118"/>
          </p:nvPr>
        </p:nvSpPr>
        <p:spPr>
          <a:xfrm>
            <a:off x="1838942"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8" name="Tombstone Picture 2"/>
          <p:cNvSpPr>
            <a:spLocks noGrp="1"/>
          </p:cNvSpPr>
          <p:nvPr>
            <p:ph type="pic" sz="quarter" idx="71"/>
          </p:nvPr>
        </p:nvSpPr>
        <p:spPr>
          <a:xfrm>
            <a:off x="1839444" y="1309689"/>
            <a:ext cx="1539000" cy="489813"/>
          </a:xfrm>
        </p:spPr>
        <p:txBody>
          <a:bodyPr/>
          <a:lstStyle>
            <a:lvl1pPr marL="0" indent="0">
              <a:buNone/>
              <a:defRPr/>
            </a:lvl1pPr>
          </a:lstStyle>
          <a:p>
            <a:r>
              <a:rPr lang="en-US" dirty="0" smtClean="0"/>
              <a:t>Click icon to add picture</a:t>
            </a:r>
            <a:endParaRPr lang="en-GB" dirty="0"/>
          </a:p>
        </p:txBody>
      </p:sp>
      <p:sp>
        <p:nvSpPr>
          <p:cNvPr id="53" name="Tombstone Content 1"/>
          <p:cNvSpPr>
            <a:spLocks noGrp="1"/>
          </p:cNvSpPr>
          <p:nvPr>
            <p:ph sz="quarter" idx="18"/>
          </p:nvPr>
        </p:nvSpPr>
        <p:spPr>
          <a:xfrm>
            <a:off x="198926"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7" name="Tombstone Picture 1"/>
          <p:cNvSpPr>
            <a:spLocks noGrp="1"/>
          </p:cNvSpPr>
          <p:nvPr>
            <p:ph type="pic" sz="quarter" idx="70"/>
          </p:nvPr>
        </p:nvSpPr>
        <p:spPr>
          <a:xfrm>
            <a:off x="198926" y="1309689"/>
            <a:ext cx="1539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43" name="Slide Title"/>
          <p:cNvSpPr>
            <a:spLocks noGrp="1"/>
          </p:cNvSpPr>
          <p:nvPr>
            <p:ph type="title"/>
          </p:nvPr>
        </p:nvSpPr>
        <p:spPr>
          <a:xfrm>
            <a:off x="216000" y="288000"/>
            <a:ext cx="6426000" cy="4464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4275910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1"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51"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5118975"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50" name="Quote Content 8"/>
          <p:cNvSpPr>
            <a:spLocks noGrp="1"/>
          </p:cNvSpPr>
          <p:nvPr>
            <p:ph sz="quarter" idx="130" hasCustomPrompt="1"/>
          </p:nvPr>
        </p:nvSpPr>
        <p:spPr>
          <a:xfrm>
            <a:off x="5118975"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7" name="Quote Picture 8"/>
          <p:cNvSpPr>
            <a:spLocks noGrp="1"/>
          </p:cNvSpPr>
          <p:nvPr>
            <p:ph type="pic" sz="quarter" idx="116"/>
          </p:nvPr>
        </p:nvSpPr>
        <p:spPr>
          <a:xfrm>
            <a:off x="5121356" y="3147565"/>
            <a:ext cx="1539000" cy="489813"/>
          </a:xfrm>
        </p:spPr>
        <p:txBody>
          <a:bodyPr/>
          <a:lstStyle>
            <a:lvl1pPr marL="0" indent="0">
              <a:buNone/>
              <a:defRPr/>
            </a:lvl1pPr>
          </a:lstStyle>
          <a:p>
            <a:r>
              <a:rPr lang="en-US" dirty="0" smtClean="0"/>
              <a:t>Click icon to add picture</a:t>
            </a:r>
            <a:endParaRPr lang="en-GB" dirty="0"/>
          </a:p>
        </p:txBody>
      </p:sp>
      <p:sp>
        <p:nvSpPr>
          <p:cNvPr id="47" name="Quote Source 7"/>
          <p:cNvSpPr>
            <a:spLocks noGrp="1"/>
          </p:cNvSpPr>
          <p:nvPr>
            <p:ph sz="quarter" idx="127"/>
          </p:nvPr>
        </p:nvSpPr>
        <p:spPr>
          <a:xfrm>
            <a:off x="3483690"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41" name="Quote Content 7"/>
          <p:cNvSpPr>
            <a:spLocks noGrp="1"/>
          </p:cNvSpPr>
          <p:nvPr>
            <p:ph sz="quarter" idx="126" hasCustomPrompt="1"/>
          </p:nvPr>
        </p:nvSpPr>
        <p:spPr>
          <a:xfrm>
            <a:off x="3483690"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6" name="Quote Picture 7"/>
          <p:cNvSpPr>
            <a:spLocks noGrp="1"/>
          </p:cNvSpPr>
          <p:nvPr>
            <p:ph type="pic" sz="quarter" idx="115"/>
          </p:nvPr>
        </p:nvSpPr>
        <p:spPr>
          <a:xfrm>
            <a:off x="3492596" y="3153503"/>
            <a:ext cx="1539000" cy="489813"/>
          </a:xfrm>
        </p:spPr>
        <p:txBody>
          <a:bodyPr/>
          <a:lstStyle>
            <a:lvl1pPr marL="0" indent="0">
              <a:buNone/>
              <a:defRPr/>
            </a:lvl1pPr>
          </a:lstStyle>
          <a:p>
            <a:r>
              <a:rPr lang="en-US" dirty="0" smtClean="0"/>
              <a:t>Click icon to add picture</a:t>
            </a:r>
            <a:endParaRPr lang="en-GB" dirty="0"/>
          </a:p>
        </p:txBody>
      </p:sp>
      <p:sp>
        <p:nvSpPr>
          <p:cNvPr id="38" name="Quote Source 6"/>
          <p:cNvSpPr>
            <a:spLocks noGrp="1"/>
          </p:cNvSpPr>
          <p:nvPr>
            <p:ph sz="quarter" idx="123"/>
          </p:nvPr>
        </p:nvSpPr>
        <p:spPr>
          <a:xfrm>
            <a:off x="1839444"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7" name="Quote Content 6"/>
          <p:cNvSpPr>
            <a:spLocks noGrp="1"/>
          </p:cNvSpPr>
          <p:nvPr>
            <p:ph sz="quarter" idx="122" hasCustomPrompt="1"/>
          </p:nvPr>
        </p:nvSpPr>
        <p:spPr>
          <a:xfrm>
            <a:off x="1839444"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5" name="Quote Picture 6"/>
          <p:cNvSpPr>
            <a:spLocks noGrp="1"/>
          </p:cNvSpPr>
          <p:nvPr>
            <p:ph type="pic" sz="quarter" idx="114"/>
          </p:nvPr>
        </p:nvSpPr>
        <p:spPr>
          <a:xfrm>
            <a:off x="1839443" y="3153503"/>
            <a:ext cx="1539000" cy="489813"/>
          </a:xfrm>
        </p:spPr>
        <p:txBody>
          <a:bodyPr/>
          <a:lstStyle>
            <a:lvl1pPr marL="0" indent="0">
              <a:buNone/>
              <a:defRPr/>
            </a:lvl1pPr>
          </a:lstStyle>
          <a:p>
            <a:r>
              <a:rPr lang="en-US" dirty="0" smtClean="0"/>
              <a:t>Click icon to add picture</a:t>
            </a:r>
            <a:endParaRPr lang="en-GB" dirty="0"/>
          </a:p>
        </p:txBody>
      </p:sp>
      <p:sp>
        <p:nvSpPr>
          <p:cNvPr id="34" name="Quote Source 5"/>
          <p:cNvSpPr>
            <a:spLocks noGrp="1"/>
          </p:cNvSpPr>
          <p:nvPr>
            <p:ph sz="quarter" idx="119"/>
          </p:nvPr>
        </p:nvSpPr>
        <p:spPr>
          <a:xfrm>
            <a:off x="198926"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3" name="Quote Content 5"/>
          <p:cNvSpPr>
            <a:spLocks noGrp="1"/>
          </p:cNvSpPr>
          <p:nvPr>
            <p:ph sz="quarter" idx="118" hasCustomPrompt="1"/>
          </p:nvPr>
        </p:nvSpPr>
        <p:spPr>
          <a:xfrm>
            <a:off x="198926"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4" name="Quote Picture 5"/>
          <p:cNvSpPr>
            <a:spLocks noGrp="1"/>
          </p:cNvSpPr>
          <p:nvPr>
            <p:ph type="pic" sz="quarter" idx="113"/>
          </p:nvPr>
        </p:nvSpPr>
        <p:spPr>
          <a:xfrm>
            <a:off x="198186" y="3151856"/>
            <a:ext cx="1539000" cy="489813"/>
          </a:xfrm>
        </p:spPr>
        <p:txBody>
          <a:bodyPr/>
          <a:lstStyle>
            <a:lvl1pPr marL="0" indent="0">
              <a:buNone/>
              <a:defRPr/>
            </a:lvl1pPr>
          </a:lstStyle>
          <a:p>
            <a:r>
              <a:rPr lang="en-US" dirty="0" smtClean="0"/>
              <a:t>Click icon to add picture</a:t>
            </a:r>
            <a:endParaRPr lang="en-GB" dirty="0"/>
          </a:p>
        </p:txBody>
      </p:sp>
      <p:sp>
        <p:nvSpPr>
          <p:cNvPr id="49" name="Quote Source 4"/>
          <p:cNvSpPr>
            <a:spLocks noGrp="1"/>
          </p:cNvSpPr>
          <p:nvPr>
            <p:ph sz="quarter" idx="129"/>
          </p:nvPr>
        </p:nvSpPr>
        <p:spPr>
          <a:xfrm>
            <a:off x="5118975"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48" name="Quote Content 4"/>
          <p:cNvSpPr>
            <a:spLocks noGrp="1"/>
          </p:cNvSpPr>
          <p:nvPr>
            <p:ph sz="quarter" idx="128" hasCustomPrompt="1"/>
          </p:nvPr>
        </p:nvSpPr>
        <p:spPr>
          <a:xfrm>
            <a:off x="5118975"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6" name="Quote Picture 4"/>
          <p:cNvSpPr>
            <a:spLocks noGrp="1"/>
          </p:cNvSpPr>
          <p:nvPr>
            <p:ph type="pic" sz="quarter" idx="105"/>
          </p:nvPr>
        </p:nvSpPr>
        <p:spPr>
          <a:xfrm>
            <a:off x="5116903" y="1317605"/>
            <a:ext cx="1539000" cy="489813"/>
          </a:xfrm>
        </p:spPr>
        <p:txBody>
          <a:bodyPr/>
          <a:lstStyle>
            <a:lvl1pPr marL="0" indent="0">
              <a:buNone/>
              <a:defRPr/>
            </a:lvl1pPr>
          </a:lstStyle>
          <a:p>
            <a:r>
              <a:rPr lang="en-US" dirty="0" smtClean="0"/>
              <a:t>Click icon to add picture</a:t>
            </a:r>
            <a:endParaRPr lang="en-GB" dirty="0"/>
          </a:p>
        </p:txBody>
      </p:sp>
      <p:sp>
        <p:nvSpPr>
          <p:cNvPr id="40" name="Quote Source 3"/>
          <p:cNvSpPr>
            <a:spLocks noGrp="1"/>
          </p:cNvSpPr>
          <p:nvPr>
            <p:ph sz="quarter" idx="125"/>
          </p:nvPr>
        </p:nvSpPr>
        <p:spPr>
          <a:xfrm>
            <a:off x="3483690"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9" name="Quote Content 3"/>
          <p:cNvSpPr>
            <a:spLocks noGrp="1"/>
          </p:cNvSpPr>
          <p:nvPr>
            <p:ph sz="quarter" idx="124" hasCustomPrompt="1"/>
          </p:nvPr>
        </p:nvSpPr>
        <p:spPr>
          <a:xfrm>
            <a:off x="3483690"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5" name="Quote Picture 3"/>
          <p:cNvSpPr>
            <a:spLocks noGrp="1"/>
          </p:cNvSpPr>
          <p:nvPr>
            <p:ph type="pic" sz="quarter" idx="104"/>
          </p:nvPr>
        </p:nvSpPr>
        <p:spPr>
          <a:xfrm>
            <a:off x="3482439" y="1317605"/>
            <a:ext cx="1539000" cy="489813"/>
          </a:xfrm>
        </p:spPr>
        <p:txBody>
          <a:bodyPr/>
          <a:lstStyle>
            <a:lvl1pPr marL="0" indent="0">
              <a:buNone/>
              <a:defRPr/>
            </a:lvl1pPr>
          </a:lstStyle>
          <a:p>
            <a:r>
              <a:rPr lang="en-US" dirty="0" smtClean="0"/>
              <a:t>Click icon to add picture</a:t>
            </a:r>
            <a:endParaRPr lang="en-GB" dirty="0"/>
          </a:p>
        </p:txBody>
      </p:sp>
      <p:sp>
        <p:nvSpPr>
          <p:cNvPr id="36" name="Quote Source 2"/>
          <p:cNvSpPr>
            <a:spLocks noGrp="1"/>
          </p:cNvSpPr>
          <p:nvPr>
            <p:ph sz="quarter" idx="121"/>
          </p:nvPr>
        </p:nvSpPr>
        <p:spPr>
          <a:xfrm>
            <a:off x="1839444"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5" name="Quote Content 2"/>
          <p:cNvSpPr>
            <a:spLocks noGrp="1"/>
          </p:cNvSpPr>
          <p:nvPr>
            <p:ph sz="quarter" idx="120" hasCustomPrompt="1"/>
          </p:nvPr>
        </p:nvSpPr>
        <p:spPr>
          <a:xfrm>
            <a:off x="1839444"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4" name="Quote Picture 2"/>
          <p:cNvSpPr>
            <a:spLocks noGrp="1"/>
          </p:cNvSpPr>
          <p:nvPr>
            <p:ph type="pic" sz="quarter" idx="103"/>
          </p:nvPr>
        </p:nvSpPr>
        <p:spPr>
          <a:xfrm>
            <a:off x="1839445" y="1311667"/>
            <a:ext cx="1539000" cy="489813"/>
          </a:xfrm>
        </p:spPr>
        <p:txBody>
          <a:bodyPr/>
          <a:lstStyle>
            <a:lvl1pPr marL="0" indent="0">
              <a:buNone/>
              <a:defRPr/>
            </a:lvl1pPr>
          </a:lstStyle>
          <a:p>
            <a:r>
              <a:rPr lang="en-US" dirty="0" smtClean="0"/>
              <a:t>Click icon to add picture</a:t>
            </a:r>
            <a:endParaRPr lang="en-GB" dirty="0"/>
          </a:p>
        </p:txBody>
      </p:sp>
      <p:sp>
        <p:nvSpPr>
          <p:cNvPr id="30" name="Quote Source 1"/>
          <p:cNvSpPr>
            <a:spLocks noGrp="1"/>
          </p:cNvSpPr>
          <p:nvPr>
            <p:ph sz="quarter" idx="87"/>
          </p:nvPr>
        </p:nvSpPr>
        <p:spPr>
          <a:xfrm>
            <a:off x="198926"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53" name="Quote Content 1"/>
          <p:cNvSpPr>
            <a:spLocks noGrp="1"/>
          </p:cNvSpPr>
          <p:nvPr>
            <p:ph sz="quarter" idx="18" hasCustomPrompt="1"/>
          </p:nvPr>
        </p:nvSpPr>
        <p:spPr>
          <a:xfrm>
            <a:off x="198926"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2" name="Quote Picture 1"/>
          <p:cNvSpPr>
            <a:spLocks noGrp="1"/>
          </p:cNvSpPr>
          <p:nvPr>
            <p:ph type="pic" sz="quarter" idx="102"/>
          </p:nvPr>
        </p:nvSpPr>
        <p:spPr>
          <a:xfrm>
            <a:off x="198572" y="1311667"/>
            <a:ext cx="1539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43" name="Slide Title"/>
          <p:cNvSpPr>
            <a:spLocks noGrp="1"/>
          </p:cNvSpPr>
          <p:nvPr>
            <p:ph type="title"/>
          </p:nvPr>
        </p:nvSpPr>
        <p:spPr>
          <a:xfrm>
            <a:off x="216000" y="288000"/>
            <a:ext cx="6426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3003930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4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5194490"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3" name="Lawyer Name 9"/>
          <p:cNvSpPr>
            <a:spLocks noGrp="1"/>
          </p:cNvSpPr>
          <p:nvPr>
            <p:ph type="body" sz="quarter" idx="79"/>
          </p:nvPr>
        </p:nvSpPr>
        <p:spPr>
          <a:xfrm>
            <a:off x="5194489"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92" name="Area of Focus 9"/>
          <p:cNvSpPr>
            <a:spLocks noGrp="1"/>
          </p:cNvSpPr>
          <p:nvPr>
            <p:ph type="body" sz="quarter" idx="78"/>
          </p:nvPr>
        </p:nvSpPr>
        <p:spPr>
          <a:xfrm>
            <a:off x="5194489"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91" name="Lawyer Picture 9"/>
          <p:cNvSpPr>
            <a:spLocks noGrp="1" noChangeAspect="1"/>
          </p:cNvSpPr>
          <p:nvPr>
            <p:ph type="pic" sz="quarter" idx="77"/>
          </p:nvPr>
        </p:nvSpPr>
        <p:spPr>
          <a:xfrm>
            <a:off x="4612913"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90" name="Lawyer Text 8"/>
          <p:cNvSpPr>
            <a:spLocks noGrp="1"/>
          </p:cNvSpPr>
          <p:nvPr>
            <p:ph sz="quarter" idx="76"/>
          </p:nvPr>
        </p:nvSpPr>
        <p:spPr>
          <a:xfrm>
            <a:off x="2999653"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9" name="Lawyer Name 8"/>
          <p:cNvSpPr>
            <a:spLocks noGrp="1"/>
          </p:cNvSpPr>
          <p:nvPr>
            <p:ph type="body" sz="quarter" idx="75"/>
          </p:nvPr>
        </p:nvSpPr>
        <p:spPr>
          <a:xfrm>
            <a:off x="2999652"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8" name="Area of Focus 8"/>
          <p:cNvSpPr>
            <a:spLocks noGrp="1"/>
          </p:cNvSpPr>
          <p:nvPr>
            <p:ph type="body" sz="quarter" idx="74"/>
          </p:nvPr>
        </p:nvSpPr>
        <p:spPr>
          <a:xfrm>
            <a:off x="2999652"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87" name="Lawyer Picture 8"/>
          <p:cNvSpPr>
            <a:spLocks noGrp="1" noChangeAspect="1"/>
          </p:cNvSpPr>
          <p:nvPr>
            <p:ph type="pic" sz="quarter" idx="73"/>
          </p:nvPr>
        </p:nvSpPr>
        <p:spPr>
          <a:xfrm>
            <a:off x="2418075"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86" name="Lawyer Text 7"/>
          <p:cNvSpPr>
            <a:spLocks noGrp="1"/>
          </p:cNvSpPr>
          <p:nvPr>
            <p:ph sz="quarter" idx="72"/>
          </p:nvPr>
        </p:nvSpPr>
        <p:spPr>
          <a:xfrm>
            <a:off x="797082" y="3992408"/>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5" name="Lawyer Name 7"/>
          <p:cNvSpPr>
            <a:spLocks noGrp="1"/>
          </p:cNvSpPr>
          <p:nvPr>
            <p:ph type="body" sz="quarter" idx="71"/>
          </p:nvPr>
        </p:nvSpPr>
        <p:spPr>
          <a:xfrm>
            <a:off x="797081" y="3812618"/>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3" name="Lawyer Picture 7"/>
          <p:cNvSpPr>
            <a:spLocks noGrp="1" noChangeAspect="1"/>
          </p:cNvSpPr>
          <p:nvPr>
            <p:ph type="pic" sz="quarter" idx="69"/>
          </p:nvPr>
        </p:nvSpPr>
        <p:spPr>
          <a:xfrm>
            <a:off x="215504" y="3771412"/>
            <a:ext cx="540000" cy="720000"/>
          </a:xfrm>
        </p:spPr>
        <p:txBody>
          <a:bodyPr>
            <a:noAutofit/>
          </a:bodyPr>
          <a:lstStyle>
            <a:lvl1pPr marL="0" indent="0">
              <a:buNone/>
              <a:defRPr sz="750"/>
            </a:lvl1pPr>
          </a:lstStyle>
          <a:p>
            <a:r>
              <a:rPr lang="en-US" dirty="0" smtClean="0"/>
              <a:t>Click icon to add picture</a:t>
            </a:r>
            <a:endParaRPr lang="en-GB" dirty="0"/>
          </a:p>
        </p:txBody>
      </p:sp>
      <p:sp>
        <p:nvSpPr>
          <p:cNvPr id="84" name="Area of Focus 7"/>
          <p:cNvSpPr>
            <a:spLocks noGrp="1"/>
          </p:cNvSpPr>
          <p:nvPr>
            <p:ph type="body" sz="quarter" idx="70"/>
          </p:nvPr>
        </p:nvSpPr>
        <p:spPr>
          <a:xfrm>
            <a:off x="797081" y="3579862"/>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82" name="LawyerText 6"/>
          <p:cNvSpPr>
            <a:spLocks noGrp="1"/>
          </p:cNvSpPr>
          <p:nvPr>
            <p:ph sz="quarter" idx="68"/>
          </p:nvPr>
        </p:nvSpPr>
        <p:spPr>
          <a:xfrm>
            <a:off x="5194490"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1" name="Lawyer Name 6"/>
          <p:cNvSpPr>
            <a:spLocks noGrp="1"/>
          </p:cNvSpPr>
          <p:nvPr>
            <p:ph type="body" sz="quarter" idx="67"/>
          </p:nvPr>
        </p:nvSpPr>
        <p:spPr>
          <a:xfrm>
            <a:off x="5194489"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80" name="Area of Focus 6"/>
          <p:cNvSpPr>
            <a:spLocks noGrp="1"/>
          </p:cNvSpPr>
          <p:nvPr>
            <p:ph type="body" sz="quarter" idx="66"/>
          </p:nvPr>
        </p:nvSpPr>
        <p:spPr>
          <a:xfrm>
            <a:off x="5194489"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76" name="Lawyer Picture 6"/>
          <p:cNvSpPr>
            <a:spLocks noGrp="1" noChangeAspect="1"/>
          </p:cNvSpPr>
          <p:nvPr>
            <p:ph type="pic" sz="quarter" idx="65"/>
          </p:nvPr>
        </p:nvSpPr>
        <p:spPr>
          <a:xfrm>
            <a:off x="4612913"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73" name="Lawyer Text 5"/>
          <p:cNvSpPr>
            <a:spLocks noGrp="1"/>
          </p:cNvSpPr>
          <p:nvPr>
            <p:ph sz="quarter" idx="64"/>
          </p:nvPr>
        </p:nvSpPr>
        <p:spPr>
          <a:xfrm>
            <a:off x="2999653"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0" name="Lawyer Name 5"/>
          <p:cNvSpPr>
            <a:spLocks noGrp="1"/>
          </p:cNvSpPr>
          <p:nvPr>
            <p:ph type="body" sz="quarter" idx="63"/>
          </p:nvPr>
        </p:nvSpPr>
        <p:spPr>
          <a:xfrm>
            <a:off x="2999652"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67" name="Area of Focus 5"/>
          <p:cNvSpPr>
            <a:spLocks noGrp="1"/>
          </p:cNvSpPr>
          <p:nvPr>
            <p:ph type="body" sz="quarter" idx="62"/>
          </p:nvPr>
        </p:nvSpPr>
        <p:spPr>
          <a:xfrm>
            <a:off x="2999652"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61" name="Lawyer Picture 5"/>
          <p:cNvSpPr>
            <a:spLocks noGrp="1" noChangeAspect="1"/>
          </p:cNvSpPr>
          <p:nvPr>
            <p:ph type="pic" sz="quarter" idx="61"/>
          </p:nvPr>
        </p:nvSpPr>
        <p:spPr>
          <a:xfrm>
            <a:off x="2418075"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9" name="Lawyer Text 4"/>
          <p:cNvSpPr>
            <a:spLocks noGrp="1"/>
          </p:cNvSpPr>
          <p:nvPr>
            <p:ph sz="quarter" idx="60"/>
          </p:nvPr>
        </p:nvSpPr>
        <p:spPr>
          <a:xfrm>
            <a:off x="797082" y="2840280"/>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8" name="Lawyer Name 4"/>
          <p:cNvSpPr>
            <a:spLocks noGrp="1"/>
          </p:cNvSpPr>
          <p:nvPr>
            <p:ph type="body" sz="quarter" idx="59"/>
          </p:nvPr>
        </p:nvSpPr>
        <p:spPr>
          <a:xfrm>
            <a:off x="797081" y="2660490"/>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57" name="Area of Focus 4"/>
          <p:cNvSpPr>
            <a:spLocks noGrp="1"/>
          </p:cNvSpPr>
          <p:nvPr>
            <p:ph type="body" sz="quarter" idx="58"/>
          </p:nvPr>
        </p:nvSpPr>
        <p:spPr>
          <a:xfrm>
            <a:off x="797081" y="2427734"/>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56" name="Lawyer Picture 4"/>
          <p:cNvSpPr>
            <a:spLocks noGrp="1" noChangeAspect="1"/>
          </p:cNvSpPr>
          <p:nvPr>
            <p:ph type="pic" sz="quarter" idx="57"/>
          </p:nvPr>
        </p:nvSpPr>
        <p:spPr>
          <a:xfrm>
            <a:off x="215504" y="2619284"/>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3" name="Lawyer Text 3"/>
          <p:cNvSpPr>
            <a:spLocks noGrp="1"/>
          </p:cNvSpPr>
          <p:nvPr>
            <p:ph sz="quarter" idx="56"/>
          </p:nvPr>
        </p:nvSpPr>
        <p:spPr>
          <a:xfrm>
            <a:off x="5194490"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2" name="Lawyer Name 3"/>
          <p:cNvSpPr>
            <a:spLocks noGrp="1"/>
          </p:cNvSpPr>
          <p:nvPr>
            <p:ph type="body" sz="quarter" idx="55"/>
          </p:nvPr>
        </p:nvSpPr>
        <p:spPr>
          <a:xfrm>
            <a:off x="5194489"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51" name="Area of Focus 3"/>
          <p:cNvSpPr>
            <a:spLocks noGrp="1"/>
          </p:cNvSpPr>
          <p:nvPr>
            <p:ph type="body" sz="quarter" idx="54"/>
          </p:nvPr>
        </p:nvSpPr>
        <p:spPr>
          <a:xfrm>
            <a:off x="5194489"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50" name="Lawyer Picture 3"/>
          <p:cNvSpPr>
            <a:spLocks noGrp="1" noChangeAspect="1"/>
          </p:cNvSpPr>
          <p:nvPr>
            <p:ph type="pic" sz="quarter" idx="53"/>
          </p:nvPr>
        </p:nvSpPr>
        <p:spPr>
          <a:xfrm>
            <a:off x="4612913" y="1489227"/>
            <a:ext cx="540000" cy="720000"/>
          </a:xfrm>
        </p:spPr>
        <p:txBody>
          <a:bodyPr>
            <a:noAutofit/>
          </a:bodyPr>
          <a:lstStyle>
            <a:lvl1pPr marL="0" indent="0">
              <a:buNone/>
              <a:defRPr sz="750"/>
            </a:lvl1pPr>
          </a:lstStyle>
          <a:p>
            <a:r>
              <a:rPr lang="en-US" dirty="0" smtClean="0"/>
              <a:t>Click icon to add picture</a:t>
            </a:r>
            <a:endParaRPr lang="en-GB" dirty="0"/>
          </a:p>
        </p:txBody>
      </p:sp>
      <p:sp>
        <p:nvSpPr>
          <p:cNvPr id="47" name="Lawyer Text 2"/>
          <p:cNvSpPr>
            <a:spLocks noGrp="1"/>
          </p:cNvSpPr>
          <p:nvPr>
            <p:ph sz="quarter" idx="52"/>
          </p:nvPr>
        </p:nvSpPr>
        <p:spPr>
          <a:xfrm>
            <a:off x="2999653"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6" name="Lawyer Name 2"/>
          <p:cNvSpPr>
            <a:spLocks noGrp="1"/>
          </p:cNvSpPr>
          <p:nvPr>
            <p:ph type="body" sz="quarter" idx="51"/>
          </p:nvPr>
        </p:nvSpPr>
        <p:spPr>
          <a:xfrm>
            <a:off x="2999652"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45" name="Area of Focus 2"/>
          <p:cNvSpPr>
            <a:spLocks noGrp="1"/>
          </p:cNvSpPr>
          <p:nvPr>
            <p:ph type="body" sz="quarter" idx="50"/>
          </p:nvPr>
        </p:nvSpPr>
        <p:spPr>
          <a:xfrm>
            <a:off x="2999652"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44" name="Lawyer Picture 2"/>
          <p:cNvSpPr>
            <a:spLocks noGrp="1" noChangeAspect="1"/>
          </p:cNvSpPr>
          <p:nvPr>
            <p:ph type="pic" sz="quarter" idx="49"/>
          </p:nvPr>
        </p:nvSpPr>
        <p:spPr>
          <a:xfrm>
            <a:off x="2418075" y="1489227"/>
            <a:ext cx="540000" cy="720000"/>
          </a:xfrm>
        </p:spPr>
        <p:txBody>
          <a:bodyPr>
            <a:noAutofit/>
          </a:bodyPr>
          <a:lstStyle>
            <a:lvl1pPr marL="0" indent="0">
              <a:buNone/>
              <a:defRPr sz="750"/>
            </a:lvl1pPr>
          </a:lstStyle>
          <a:p>
            <a:r>
              <a:rPr lang="en-US" dirty="0" smtClean="0"/>
              <a:t>Click icon to add picture</a:t>
            </a:r>
            <a:endParaRPr lang="en-GB" dirty="0"/>
          </a:p>
        </p:txBody>
      </p:sp>
      <p:sp>
        <p:nvSpPr>
          <p:cNvPr id="33" name="Lawyer Text 1"/>
          <p:cNvSpPr>
            <a:spLocks noGrp="1"/>
          </p:cNvSpPr>
          <p:nvPr>
            <p:ph sz="quarter" idx="44"/>
          </p:nvPr>
        </p:nvSpPr>
        <p:spPr>
          <a:xfrm>
            <a:off x="797082" y="1710223"/>
            <a:ext cx="1593000" cy="540000"/>
          </a:xfrm>
        </p:spPr>
        <p:txBody>
          <a:bodyPr lIns="0" tIns="36000" rIns="0" bIns="36000">
            <a:noAutofit/>
          </a:bodyPr>
          <a:lstStyle>
            <a:lvl1pPr marL="0" indent="0">
              <a:lnSpc>
                <a:spcPct val="100000"/>
              </a:lnSpc>
              <a:spcAft>
                <a:spcPts val="0"/>
              </a:spcAft>
              <a:buNone/>
              <a:defRPr sz="600">
                <a:solidFill>
                  <a:schemeClr val="tx1"/>
                </a:solidFill>
                <a:latin typeface="+mj-lt"/>
              </a:defRPr>
            </a:lvl1pPr>
            <a:lvl2pPr marL="132777" indent="-128588">
              <a:lnSpc>
                <a:spcPct val="100000"/>
              </a:lnSpc>
              <a:spcAft>
                <a:spcPts val="0"/>
              </a:spcAft>
              <a:buFont typeface="Telefonica Text" pitchFamily="50" charset="0"/>
              <a:buChar char="–"/>
              <a:defRPr sz="600">
                <a:latin typeface="+mj-lt"/>
              </a:defRPr>
            </a:lvl2pPr>
            <a:lvl3pPr marL="134541" indent="-129779">
              <a:lnSpc>
                <a:spcPct val="100000"/>
              </a:lnSpc>
              <a:spcAft>
                <a:spcPts val="0"/>
              </a:spcAft>
              <a:defRPr sz="750">
                <a:latin typeface="+mj-lt"/>
              </a:defRPr>
            </a:lvl3pPr>
            <a:lvl4pPr marL="269081" indent="-129779">
              <a:lnSpc>
                <a:spcPct val="100000"/>
              </a:lnSpc>
              <a:spcAft>
                <a:spcPts val="0"/>
              </a:spcAft>
              <a:defRPr sz="600">
                <a:latin typeface="+mj-lt"/>
              </a:defRPr>
            </a:lvl4pPr>
            <a:lvl5pPr marL="403622" indent="-129779">
              <a:lnSpc>
                <a:spcPct val="100000"/>
              </a:lnSpc>
              <a:spcAft>
                <a:spcPts val="0"/>
              </a:spcAft>
              <a:defRPr sz="600">
                <a:latin typeface="+mj-lt"/>
              </a:defRPr>
            </a:lvl5pPr>
            <a:lvl6pPr marL="1700894" indent="0">
              <a:buNone/>
              <a:defRPr sz="75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 name="Lawyer Name 1"/>
          <p:cNvSpPr>
            <a:spLocks noGrp="1"/>
          </p:cNvSpPr>
          <p:nvPr>
            <p:ph type="body" sz="quarter" idx="48"/>
          </p:nvPr>
        </p:nvSpPr>
        <p:spPr>
          <a:xfrm>
            <a:off x="797081" y="1530433"/>
            <a:ext cx="1577339" cy="215554"/>
          </a:xfrm>
        </p:spPr>
        <p:txBody>
          <a:bodyPr lIns="0" rIns="0">
            <a:noAutofit/>
          </a:bodyPr>
          <a:lstStyle>
            <a:lvl1pPr marL="0" indent="0">
              <a:buNone/>
              <a:defRPr sz="750">
                <a:latin typeface="+mj-lt"/>
              </a:defRPr>
            </a:lvl1pPr>
          </a:lstStyle>
          <a:p>
            <a:pPr lvl="0"/>
            <a:r>
              <a:rPr lang="en-US" smtClean="0"/>
              <a:t>Click to edit Master text styles</a:t>
            </a:r>
          </a:p>
        </p:txBody>
      </p:sp>
      <p:sp>
        <p:nvSpPr>
          <p:cNvPr id="31" name="Area of Focus 1"/>
          <p:cNvSpPr>
            <a:spLocks noGrp="1"/>
          </p:cNvSpPr>
          <p:nvPr>
            <p:ph type="body" sz="quarter" idx="17"/>
          </p:nvPr>
        </p:nvSpPr>
        <p:spPr>
          <a:xfrm>
            <a:off x="797081" y="1297677"/>
            <a:ext cx="1577339" cy="215554"/>
          </a:xfrm>
        </p:spPr>
        <p:txBody>
          <a:bodyPr lIns="0" rIns="0">
            <a:noAutofit/>
          </a:bodyPr>
          <a:lstStyle>
            <a:lvl1pPr marL="0" indent="0">
              <a:buNone/>
              <a:defRPr sz="750" b="1">
                <a:latin typeface="+mj-lt"/>
              </a:defRPr>
            </a:lvl1pPr>
          </a:lstStyle>
          <a:p>
            <a:pPr lvl="0"/>
            <a:r>
              <a:rPr lang="en-US" smtClean="0"/>
              <a:t>Click to edit Master text styles</a:t>
            </a:r>
          </a:p>
        </p:txBody>
      </p:sp>
      <p:sp>
        <p:nvSpPr>
          <p:cNvPr id="30" name="Lawyer Picture 1"/>
          <p:cNvSpPr>
            <a:spLocks noGrp="1" noChangeAspect="1"/>
          </p:cNvSpPr>
          <p:nvPr>
            <p:ph type="pic" sz="quarter" idx="47"/>
          </p:nvPr>
        </p:nvSpPr>
        <p:spPr>
          <a:xfrm>
            <a:off x="215504" y="1496051"/>
            <a:ext cx="540000" cy="720000"/>
          </a:xfrm>
        </p:spPr>
        <p:txBody>
          <a:bodyPr>
            <a:noAutofit/>
          </a:bodyPr>
          <a:lstStyle>
            <a:lvl1pPr marL="0" indent="0">
              <a:buNone/>
              <a:defRPr sz="750"/>
            </a:lvl1pPr>
          </a:lstStyle>
          <a:p>
            <a:r>
              <a:rPr lang="en-US" dirty="0" smtClean="0"/>
              <a:t>Click icon to add picture</a:t>
            </a:r>
            <a:endParaRPr lang="en-GB" dirty="0"/>
          </a:p>
        </p:txBody>
      </p:sp>
      <p:sp>
        <p:nvSpPr>
          <p:cNvPr id="5"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17953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2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28" name="Line under Title Short"/>
          <p:cNvCxnSpPr/>
          <p:nvPr userDrawn="1"/>
        </p:nvCxnSpPr>
        <p:spPr>
          <a:xfrm flipH="1">
            <a:off x="216000" y="735227"/>
            <a:ext cx="442285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4782024" y="4617966"/>
            <a:ext cx="1878332" cy="315985"/>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19" name="Education Text"/>
          <p:cNvSpPr>
            <a:spLocks noGrp="1"/>
          </p:cNvSpPr>
          <p:nvPr>
            <p:ph type="body" sz="quarter" idx="15"/>
          </p:nvPr>
        </p:nvSpPr>
        <p:spPr>
          <a:xfrm>
            <a:off x="4782024" y="3807085"/>
            <a:ext cx="1878332" cy="652779"/>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27" name="Education Heading"/>
          <p:cNvSpPr>
            <a:spLocks noGrp="1"/>
          </p:cNvSpPr>
          <p:nvPr>
            <p:ph type="body" sz="quarter" idx="47"/>
          </p:nvPr>
        </p:nvSpPr>
        <p:spPr>
          <a:xfrm>
            <a:off x="4787959" y="365760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9" name="Areas of Focus Text"/>
          <p:cNvSpPr>
            <a:spLocks noGrp="1"/>
          </p:cNvSpPr>
          <p:nvPr>
            <p:ph type="body" sz="quarter" idx="14"/>
          </p:nvPr>
        </p:nvSpPr>
        <p:spPr>
          <a:xfrm>
            <a:off x="4782024" y="3007706"/>
            <a:ext cx="1878332" cy="641813"/>
          </a:xfrm>
        </p:spPr>
        <p:txBody>
          <a:bodyPr lIns="0">
            <a:noAutofit/>
          </a:bodyPr>
          <a:lstStyle>
            <a:lvl1pPr marL="0" indent="0">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 name="Areas of Focus Heading"/>
          <p:cNvSpPr>
            <a:spLocks noGrp="1"/>
          </p:cNvSpPr>
          <p:nvPr>
            <p:ph type="body" sz="quarter" idx="46"/>
          </p:nvPr>
        </p:nvSpPr>
        <p:spPr>
          <a:xfrm>
            <a:off x="4780815" y="28638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8" name="Email"/>
          <p:cNvSpPr>
            <a:spLocks noGrp="1"/>
          </p:cNvSpPr>
          <p:nvPr>
            <p:ph type="body" sz="quarter" idx="13"/>
          </p:nvPr>
        </p:nvSpPr>
        <p:spPr>
          <a:xfrm>
            <a:off x="4782024" y="2620658"/>
            <a:ext cx="1878333" cy="247650"/>
          </a:xfrm>
        </p:spPr>
        <p:txBody>
          <a:bodyPr l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4871927" y="2421341"/>
            <a:ext cx="1788429" cy="247650"/>
          </a:xfrm>
        </p:spPr>
        <p:txBody>
          <a:bodyPr lIns="0"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11" name="T"/>
          <p:cNvSpPr txBox="1"/>
          <p:nvPr userDrawn="1"/>
        </p:nvSpPr>
        <p:spPr>
          <a:xfrm>
            <a:off x="4794731" y="2421341"/>
            <a:ext cx="38472" cy="248400"/>
          </a:xfrm>
          <a:prstGeom prst="rect">
            <a:avLst/>
          </a:prstGeom>
          <a:noFill/>
        </p:spPr>
        <p:txBody>
          <a:bodyPr wrap="none" lIns="0" rIns="0" rtlCol="0" anchor="ctr" anchorCtr="0">
            <a:noAutofit/>
          </a:bodyPr>
          <a:lstStyle/>
          <a:p>
            <a:r>
              <a:rPr lang="en-GB" sz="675" b="1" dirty="0" smtClean="0">
                <a:solidFill>
                  <a:srgbClr val="557630"/>
                </a:solidFill>
                <a:latin typeface="Calibri"/>
              </a:rPr>
              <a:t>T</a:t>
            </a:r>
            <a:endParaRPr lang="en-GB" sz="675" b="1" dirty="0">
              <a:solidFill>
                <a:srgbClr val="557630"/>
              </a:solidFill>
              <a:latin typeface="Calibri"/>
            </a:endParaRPr>
          </a:p>
        </p:txBody>
      </p:sp>
      <p:sp>
        <p:nvSpPr>
          <p:cNvPr id="5" name="Lawyer Picture"/>
          <p:cNvSpPr>
            <a:spLocks noGrp="1" noChangeAspect="1"/>
          </p:cNvSpPr>
          <p:nvPr>
            <p:ph type="pic" sz="quarter" idx="11"/>
          </p:nvPr>
        </p:nvSpPr>
        <p:spPr>
          <a:xfrm>
            <a:off x="4775445" y="735227"/>
            <a:ext cx="1188000" cy="1585278"/>
          </a:xfrm>
        </p:spPr>
        <p:txBody>
          <a:bodyPr/>
          <a:lstStyle/>
          <a:p>
            <a:r>
              <a:rPr lang="en-US" dirty="0" smtClean="0"/>
              <a:t>Click icon to add picture</a:t>
            </a:r>
            <a:endParaRPr lang="en-GB" dirty="0"/>
          </a:p>
        </p:txBody>
      </p:sp>
      <p:sp>
        <p:nvSpPr>
          <p:cNvPr id="18" name="Biography Content"/>
          <p:cNvSpPr>
            <a:spLocks noGrp="1"/>
          </p:cNvSpPr>
          <p:nvPr>
            <p:ph sz="quarter" idx="44"/>
          </p:nvPr>
        </p:nvSpPr>
        <p:spPr>
          <a:xfrm>
            <a:off x="216874" y="1568450"/>
            <a:ext cx="4421981" cy="3365500"/>
          </a:xfrm>
        </p:spPr>
        <p:txBody>
          <a:bodyPr lIns="0" tIns="36000" rIns="0" bIns="36000">
            <a:noAutofit/>
          </a:bodyPr>
          <a:lstStyle>
            <a:lvl1pPr marL="0" indent="0">
              <a:lnSpc>
                <a:spcPct val="110000"/>
              </a:lnSpc>
              <a:spcAft>
                <a:spcPts val="225"/>
              </a:spcAft>
              <a:buNone/>
              <a:defRPr sz="1200">
                <a:solidFill>
                  <a:schemeClr val="accent6"/>
                </a:solidFill>
                <a:latin typeface="+mj-lt"/>
              </a:defRPr>
            </a:lvl1pPr>
            <a:lvl2pPr marL="4190" indent="0">
              <a:lnSpc>
                <a:spcPct val="110000"/>
              </a:lnSpc>
              <a:spcAft>
                <a:spcPts val="225"/>
              </a:spcAft>
              <a:buNone/>
              <a:defRPr sz="900"/>
            </a:lvl2pPr>
            <a:lvl3pPr marL="134541" indent="-129779">
              <a:lnSpc>
                <a:spcPct val="110000"/>
              </a:lnSpc>
              <a:spcAft>
                <a:spcPts val="225"/>
              </a:spcAft>
              <a:defRPr sz="900"/>
            </a:lvl3pPr>
            <a:lvl4pPr marL="269081" indent="-129779">
              <a:lnSpc>
                <a:spcPct val="110000"/>
              </a:lnSpc>
              <a:spcAft>
                <a:spcPts val="225"/>
              </a:spcAft>
              <a:defRPr sz="900"/>
            </a:lvl4pPr>
            <a:lvl5pPr marL="403622" indent="-129779">
              <a:lnSpc>
                <a:spcPct val="110000"/>
              </a:lnSpc>
              <a:spcAft>
                <a:spcPts val="225"/>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Role Location"/>
          <p:cNvSpPr>
            <a:spLocks noGrp="1"/>
          </p:cNvSpPr>
          <p:nvPr>
            <p:ph type="body" sz="quarter" idx="17"/>
          </p:nvPr>
        </p:nvSpPr>
        <p:spPr>
          <a:xfrm>
            <a:off x="213122" y="1116855"/>
            <a:ext cx="4419263" cy="311150"/>
          </a:xfrm>
        </p:spPr>
        <p:txBody>
          <a:bodyPr>
            <a:noAutofit/>
          </a:bodyPr>
          <a:lstStyle>
            <a:lvl1pPr marL="0" indent="0">
              <a:buNone/>
              <a:defRPr sz="1500">
                <a:latin typeface="+mj-lt"/>
              </a:defRPr>
            </a:lvl1pPr>
          </a:lstStyle>
          <a:p>
            <a:pPr lvl="0"/>
            <a:r>
              <a:rPr lang="en-US" smtClean="0"/>
              <a:t>Click to edit Master text styles</a:t>
            </a:r>
          </a:p>
        </p:txBody>
      </p:sp>
      <p:sp>
        <p:nvSpPr>
          <p:cNvPr id="24" name="Lawyer Name"/>
          <p:cNvSpPr>
            <a:spLocks noGrp="1"/>
          </p:cNvSpPr>
          <p:nvPr>
            <p:ph type="body" sz="quarter" idx="16"/>
          </p:nvPr>
        </p:nvSpPr>
        <p:spPr>
          <a:xfrm>
            <a:off x="213123" y="735013"/>
            <a:ext cx="4419748" cy="446400"/>
          </a:xfrm>
        </p:spPr>
        <p:txBody>
          <a:bodyPr>
            <a:normAutofit/>
          </a:bodyPr>
          <a:lstStyle>
            <a:lvl1pPr marL="0" indent="0">
              <a:buNone/>
              <a:defRPr sz="1800" b="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29" name="Social Media Heading"/>
          <p:cNvSpPr>
            <a:spLocks noGrp="1"/>
          </p:cNvSpPr>
          <p:nvPr>
            <p:ph type="body" sz="quarter" idx="48"/>
          </p:nvPr>
        </p:nvSpPr>
        <p:spPr>
          <a:xfrm>
            <a:off x="4787959" y="447040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15684402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5"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39"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5379244" y="4181668"/>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3" name="Social Media  Heading 2"/>
          <p:cNvSpPr>
            <a:spLocks noGrp="1"/>
          </p:cNvSpPr>
          <p:nvPr>
            <p:ph type="body" sz="quarter" idx="58"/>
          </p:nvPr>
        </p:nvSpPr>
        <p:spPr>
          <a:xfrm>
            <a:off x="5390415" y="40322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69" name="Area of Focus Text 2"/>
          <p:cNvSpPr>
            <a:spLocks noGrp="1"/>
          </p:cNvSpPr>
          <p:nvPr>
            <p:ph type="body" sz="quarter" idx="53"/>
          </p:nvPr>
        </p:nvSpPr>
        <p:spPr>
          <a:xfrm>
            <a:off x="5379244" y="3311718"/>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2" name="Areas of Focus Heading 2"/>
          <p:cNvSpPr>
            <a:spLocks noGrp="1"/>
          </p:cNvSpPr>
          <p:nvPr>
            <p:ph type="body" sz="quarter" idx="57"/>
          </p:nvPr>
        </p:nvSpPr>
        <p:spPr>
          <a:xfrm>
            <a:off x="5385653" y="3173413"/>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71" name="Biography Text 2"/>
          <p:cNvSpPr>
            <a:spLocks noGrp="1"/>
          </p:cNvSpPr>
          <p:nvPr>
            <p:ph type="body" sz="quarter" idx="54"/>
          </p:nvPr>
        </p:nvSpPr>
        <p:spPr>
          <a:xfrm>
            <a:off x="213123" y="4081218"/>
            <a:ext cx="5011340" cy="869950"/>
          </a:xfrm>
        </p:spPr>
        <p:txBody>
          <a:bodyPr>
            <a:noAutofit/>
          </a:bodyPr>
          <a:lstStyle>
            <a:lvl1pPr marL="0" indent="0">
              <a:lnSpc>
                <a:spcPct val="110000"/>
              </a:lnSpc>
              <a:spcAft>
                <a:spcPts val="225"/>
              </a:spcAft>
              <a:buNone/>
              <a:defRPr sz="750"/>
            </a:lvl1pPr>
            <a:lvl2pPr marL="135731" indent="-135731">
              <a:lnSpc>
                <a:spcPct val="110000"/>
              </a:lnSpc>
              <a:spcAft>
                <a:spcPts val="225"/>
              </a:spcAft>
              <a:defRPr sz="750"/>
            </a:lvl2pPr>
            <a:lvl3pPr marL="271463" indent="-135731">
              <a:lnSpc>
                <a:spcPct val="110000"/>
              </a:lnSpc>
              <a:spcAft>
                <a:spcPts val="225"/>
              </a:spcAft>
              <a:defRPr sz="750"/>
            </a:lvl3pPr>
            <a:lvl4pPr marL="401241" indent="-135731">
              <a:lnSpc>
                <a:spcPct val="110000"/>
              </a:lnSpc>
              <a:spcAft>
                <a:spcPts val="225"/>
              </a:spcAft>
              <a:tabLst>
                <a:tab pos="271463" algn="l"/>
              </a:tabLst>
              <a:defRPr sz="750"/>
            </a:lvl4pPr>
            <a:lvl5pPr marL="536972" indent="-135731">
              <a:lnSpc>
                <a:spcPct val="110000"/>
              </a:lnSpc>
              <a:spcAft>
                <a:spcPts val="225"/>
              </a:spcAft>
              <a:tabLst>
                <a:tab pos="271463" algn="l"/>
              </a:tabLst>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Email 2"/>
          <p:cNvSpPr>
            <a:spLocks noGrp="1"/>
          </p:cNvSpPr>
          <p:nvPr>
            <p:ph type="body" sz="quarter" idx="50"/>
          </p:nvPr>
        </p:nvSpPr>
        <p:spPr>
          <a:xfrm>
            <a:off x="912601" y="3815078"/>
            <a:ext cx="2814938" cy="194060"/>
          </a:xfrm>
        </p:spPr>
        <p:txBody>
          <a:bodyPr lIns="0" r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64" name="Phone No 2"/>
          <p:cNvSpPr>
            <a:spLocks noGrp="1"/>
          </p:cNvSpPr>
          <p:nvPr>
            <p:ph type="body" sz="quarter" idx="49"/>
          </p:nvPr>
        </p:nvSpPr>
        <p:spPr>
          <a:xfrm>
            <a:off x="999001" y="3655448"/>
            <a:ext cx="1702691" cy="124200"/>
          </a:xfrm>
        </p:spPr>
        <p:txBody>
          <a:bodyPr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66" name="T2"/>
          <p:cNvSpPr txBox="1"/>
          <p:nvPr userDrawn="1"/>
        </p:nvSpPr>
        <p:spPr>
          <a:xfrm>
            <a:off x="912600" y="3593348"/>
            <a:ext cx="38472" cy="248400"/>
          </a:xfrm>
          <a:prstGeom prst="rect">
            <a:avLst/>
          </a:prstGeom>
          <a:noFill/>
        </p:spPr>
        <p:txBody>
          <a:bodyPr wrap="none" lIns="0" rIns="0" rtlCol="0" anchor="ctr" anchorCtr="0">
            <a:noAutofit/>
          </a:bodyPr>
          <a:lstStyle/>
          <a:p>
            <a:r>
              <a:rPr lang="en-GB" sz="750" dirty="0" smtClean="0">
                <a:solidFill>
                  <a:srgbClr val="557630"/>
                </a:solidFill>
                <a:latin typeface="Calibri"/>
              </a:rPr>
              <a:t>T</a:t>
            </a:r>
            <a:endParaRPr lang="en-GB" sz="750" dirty="0">
              <a:solidFill>
                <a:srgbClr val="557630"/>
              </a:solidFill>
              <a:latin typeface="Calibri"/>
            </a:endParaRPr>
          </a:p>
        </p:txBody>
      </p:sp>
      <p:sp>
        <p:nvSpPr>
          <p:cNvPr id="68" name="Role Location 2"/>
          <p:cNvSpPr>
            <a:spLocks noGrp="1"/>
          </p:cNvSpPr>
          <p:nvPr>
            <p:ph type="body" sz="quarter" idx="52"/>
          </p:nvPr>
        </p:nvSpPr>
        <p:spPr>
          <a:xfrm>
            <a:off x="912600" y="3382904"/>
            <a:ext cx="4091642" cy="171173"/>
          </a:xfrm>
        </p:spPr>
        <p:txBody>
          <a:bodyPr lIns="0" rIns="0">
            <a:noAutofit/>
          </a:bodyPr>
          <a:lstStyle>
            <a:lvl1pPr marL="0" indent="0">
              <a:buNone/>
              <a:defRPr sz="750" b="0">
                <a:latin typeface="+mj-lt"/>
              </a:defRPr>
            </a:lvl1pPr>
          </a:lstStyle>
          <a:p>
            <a:pPr lvl="0"/>
            <a:r>
              <a:rPr lang="en-US" smtClean="0"/>
              <a:t>Click to edit Master text styles</a:t>
            </a:r>
          </a:p>
        </p:txBody>
      </p:sp>
      <p:sp>
        <p:nvSpPr>
          <p:cNvPr id="67" name="Lawyer Name 2"/>
          <p:cNvSpPr>
            <a:spLocks noGrp="1"/>
          </p:cNvSpPr>
          <p:nvPr>
            <p:ph type="body" sz="quarter" idx="51"/>
          </p:nvPr>
        </p:nvSpPr>
        <p:spPr>
          <a:xfrm>
            <a:off x="912600" y="3139188"/>
            <a:ext cx="4091642" cy="154230"/>
          </a:xfrm>
        </p:spPr>
        <p:txBody>
          <a:bodyPr lIns="0" rIns="0">
            <a:noAutofit/>
          </a:bodyPr>
          <a:lstStyle>
            <a:lvl1pPr marL="0" indent="0">
              <a:buNone/>
              <a:defRPr sz="900" b="0">
                <a:latin typeface="+mj-lt"/>
              </a:defRPr>
            </a:lvl1pPr>
          </a:lstStyle>
          <a:p>
            <a:pPr lvl="0"/>
            <a:r>
              <a:rPr lang="en-US" smtClean="0"/>
              <a:t>Click to edit Master text styles</a:t>
            </a:r>
          </a:p>
        </p:txBody>
      </p:sp>
      <p:sp>
        <p:nvSpPr>
          <p:cNvPr id="63" name="Lawyer Picture 2"/>
          <p:cNvSpPr>
            <a:spLocks noGrp="1" noChangeAspect="1"/>
          </p:cNvSpPr>
          <p:nvPr>
            <p:ph type="pic" sz="quarter" idx="48"/>
          </p:nvPr>
        </p:nvSpPr>
        <p:spPr>
          <a:xfrm>
            <a:off x="213122" y="3156742"/>
            <a:ext cx="648000" cy="865394"/>
          </a:xfrm>
        </p:spPr>
        <p:txBody>
          <a:bodyPr>
            <a:noAutofit/>
          </a:bodyPr>
          <a:lstStyle>
            <a:lvl1pPr>
              <a:defRPr sz="750"/>
            </a:lvl1pPr>
          </a:lstStyle>
          <a:p>
            <a:r>
              <a:rPr lang="en-US" dirty="0" smtClean="0"/>
              <a:t>Click icon to add picture</a:t>
            </a:r>
            <a:endParaRPr lang="en-GB" dirty="0"/>
          </a:p>
        </p:txBody>
      </p:sp>
      <p:cxnSp>
        <p:nvCxnSpPr>
          <p:cNvPr id="60" name="Line between Bios"/>
          <p:cNvCxnSpPr/>
          <p:nvPr userDrawn="1"/>
        </p:nvCxnSpPr>
        <p:spPr>
          <a:xfrm flipH="1">
            <a:off x="216000" y="3072981"/>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5379244" y="2214847"/>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1" name="Social Media Heading 1"/>
          <p:cNvSpPr>
            <a:spLocks noGrp="1"/>
          </p:cNvSpPr>
          <p:nvPr>
            <p:ph type="body" sz="quarter" idx="56"/>
          </p:nvPr>
        </p:nvSpPr>
        <p:spPr>
          <a:xfrm>
            <a:off x="5391170" y="2076450"/>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37" name="Area of Focus Text 1"/>
          <p:cNvSpPr>
            <a:spLocks noGrp="1"/>
          </p:cNvSpPr>
          <p:nvPr>
            <p:ph type="body" sz="quarter" idx="45"/>
          </p:nvPr>
        </p:nvSpPr>
        <p:spPr>
          <a:xfrm>
            <a:off x="5379244" y="1344896"/>
            <a:ext cx="1271588" cy="769501"/>
          </a:xfrm>
        </p:spPr>
        <p:txBody>
          <a:bodyPr lIns="0" rIns="0">
            <a:noAutofit/>
          </a:bodyPr>
          <a:lstStyle>
            <a:lvl1pPr marL="0" indent="0">
              <a:lnSpc>
                <a:spcPct val="110000"/>
              </a:lnSpc>
              <a:spcAft>
                <a:spcPts val="0"/>
              </a:spcAft>
              <a:buNone/>
              <a:defRPr sz="750">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40" name="Areas of Focus Heading 1"/>
          <p:cNvSpPr>
            <a:spLocks noGrp="1"/>
          </p:cNvSpPr>
          <p:nvPr>
            <p:ph type="body" sz="quarter" idx="55"/>
          </p:nvPr>
        </p:nvSpPr>
        <p:spPr>
          <a:xfrm>
            <a:off x="5391170" y="1185863"/>
            <a:ext cx="1162050" cy="114300"/>
          </a:xfrm>
        </p:spPr>
        <p:txBody>
          <a:bodyPr>
            <a:noAutofit/>
          </a:bodyPr>
          <a:lstStyle>
            <a:lvl1pPr marL="0" indent="0">
              <a:buNone/>
              <a:defRPr sz="750" b="1">
                <a:solidFill>
                  <a:schemeClr val="accent1"/>
                </a:solidFill>
                <a:latin typeface="+mj-lt"/>
              </a:defRPr>
            </a:lvl1pPr>
          </a:lstStyle>
          <a:p>
            <a:pPr lvl="0"/>
            <a:r>
              <a:rPr lang="en-US" smtClean="0"/>
              <a:t>Click to edit Master text styles</a:t>
            </a:r>
          </a:p>
        </p:txBody>
      </p:sp>
      <p:sp>
        <p:nvSpPr>
          <p:cNvPr id="5" name="Biography Text 1"/>
          <p:cNvSpPr>
            <a:spLocks noGrp="1"/>
          </p:cNvSpPr>
          <p:nvPr>
            <p:ph type="body" sz="quarter" idx="46"/>
          </p:nvPr>
        </p:nvSpPr>
        <p:spPr>
          <a:xfrm>
            <a:off x="213123" y="2114397"/>
            <a:ext cx="5011340" cy="869950"/>
          </a:xfrm>
        </p:spPr>
        <p:txBody>
          <a:bodyPr>
            <a:noAutofit/>
          </a:bodyPr>
          <a:lstStyle>
            <a:lvl1pPr marL="0" indent="0">
              <a:lnSpc>
                <a:spcPct val="110000"/>
              </a:lnSpc>
              <a:spcAft>
                <a:spcPts val="225"/>
              </a:spcAft>
              <a:buNone/>
              <a:defRPr sz="750"/>
            </a:lvl1pPr>
            <a:lvl2pPr marL="135731" indent="-135731">
              <a:lnSpc>
                <a:spcPct val="110000"/>
              </a:lnSpc>
              <a:spcAft>
                <a:spcPts val="225"/>
              </a:spcAft>
              <a:defRPr sz="750"/>
            </a:lvl2pPr>
            <a:lvl3pPr marL="271463" indent="-135731">
              <a:lnSpc>
                <a:spcPct val="110000"/>
              </a:lnSpc>
              <a:spcAft>
                <a:spcPts val="225"/>
              </a:spcAft>
              <a:defRPr sz="750"/>
            </a:lvl3pPr>
            <a:lvl4pPr marL="401241" indent="-135731">
              <a:lnSpc>
                <a:spcPct val="110000"/>
              </a:lnSpc>
              <a:spcAft>
                <a:spcPts val="225"/>
              </a:spcAft>
              <a:tabLst>
                <a:tab pos="271463" algn="l"/>
              </a:tabLst>
              <a:defRPr sz="750"/>
            </a:lvl4pPr>
            <a:lvl5pPr marL="536972" indent="-135731">
              <a:lnSpc>
                <a:spcPct val="110000"/>
              </a:lnSpc>
              <a:spcAft>
                <a:spcPts val="225"/>
              </a:spcAft>
              <a:tabLst>
                <a:tab pos="271463" algn="l"/>
              </a:tabLst>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0" name="Email 1"/>
          <p:cNvSpPr>
            <a:spLocks noGrp="1"/>
          </p:cNvSpPr>
          <p:nvPr>
            <p:ph type="body" sz="quarter" idx="13"/>
          </p:nvPr>
        </p:nvSpPr>
        <p:spPr>
          <a:xfrm>
            <a:off x="912601" y="1848257"/>
            <a:ext cx="2814938" cy="194060"/>
          </a:xfrm>
        </p:spPr>
        <p:txBody>
          <a:bodyPr lIns="0" rIns="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29" name="Phone No 1"/>
          <p:cNvSpPr>
            <a:spLocks noGrp="1"/>
          </p:cNvSpPr>
          <p:nvPr>
            <p:ph type="body" sz="quarter" idx="12"/>
          </p:nvPr>
        </p:nvSpPr>
        <p:spPr>
          <a:xfrm>
            <a:off x="999001" y="1688627"/>
            <a:ext cx="1702691" cy="124200"/>
          </a:xfrm>
        </p:spPr>
        <p:txBody>
          <a:bodyPr anchor="ctr" anchorCtr="0">
            <a:noAutofit/>
          </a:bodyPr>
          <a:lstStyle>
            <a:lvl1pPr marL="0" indent="0">
              <a:buNone/>
              <a:defRPr sz="675">
                <a:latin typeface="+mj-lt"/>
              </a:defRPr>
            </a:lvl1pPr>
            <a:lvl2pPr marL="204788" indent="0">
              <a:buNone/>
              <a:defRPr sz="750">
                <a:latin typeface="+mj-lt"/>
              </a:defRPr>
            </a:lvl2pPr>
            <a:lvl3pPr marL="408384" indent="0">
              <a:buNone/>
              <a:defRPr sz="750">
                <a:latin typeface="+mj-lt"/>
              </a:defRPr>
            </a:lvl3pPr>
            <a:lvl4pPr marL="607219" indent="0">
              <a:buNone/>
              <a:defRPr sz="750">
                <a:latin typeface="+mj-lt"/>
              </a:defRPr>
            </a:lvl4pPr>
            <a:lvl5pPr marL="810815" indent="0">
              <a:buNone/>
              <a:defRPr sz="750">
                <a:latin typeface="+mj-lt"/>
              </a:defRPr>
            </a:lvl5pPr>
          </a:lstStyle>
          <a:p>
            <a:pPr lvl="0"/>
            <a:r>
              <a:rPr lang="en-US" smtClean="0"/>
              <a:t>Click to edit Master text styles</a:t>
            </a:r>
          </a:p>
        </p:txBody>
      </p:sp>
      <p:sp>
        <p:nvSpPr>
          <p:cNvPr id="31" name="T1"/>
          <p:cNvSpPr txBox="1"/>
          <p:nvPr userDrawn="1"/>
        </p:nvSpPr>
        <p:spPr>
          <a:xfrm>
            <a:off x="912600" y="1626527"/>
            <a:ext cx="38472" cy="248400"/>
          </a:xfrm>
          <a:prstGeom prst="rect">
            <a:avLst/>
          </a:prstGeom>
          <a:noFill/>
        </p:spPr>
        <p:txBody>
          <a:bodyPr wrap="none" lIns="0" rIns="0" rtlCol="0" anchor="ctr" anchorCtr="0">
            <a:noAutofit/>
          </a:bodyPr>
          <a:lstStyle/>
          <a:p>
            <a:r>
              <a:rPr lang="en-GB" sz="750" dirty="0" smtClean="0">
                <a:solidFill>
                  <a:srgbClr val="557630"/>
                </a:solidFill>
                <a:latin typeface="Calibri"/>
              </a:rPr>
              <a:t>T</a:t>
            </a:r>
            <a:endParaRPr lang="en-GB" sz="750" dirty="0">
              <a:solidFill>
                <a:srgbClr val="557630"/>
              </a:solidFill>
              <a:latin typeface="Calibri"/>
            </a:endParaRPr>
          </a:p>
        </p:txBody>
      </p:sp>
      <p:sp>
        <p:nvSpPr>
          <p:cNvPr id="33" name="Role Location 1"/>
          <p:cNvSpPr>
            <a:spLocks noGrp="1"/>
          </p:cNvSpPr>
          <p:nvPr>
            <p:ph type="body" sz="quarter" idx="19"/>
          </p:nvPr>
        </p:nvSpPr>
        <p:spPr>
          <a:xfrm>
            <a:off x="912600" y="1416083"/>
            <a:ext cx="4091642" cy="171173"/>
          </a:xfrm>
        </p:spPr>
        <p:txBody>
          <a:bodyPr lIns="0" rIns="0">
            <a:noAutofit/>
          </a:bodyPr>
          <a:lstStyle>
            <a:lvl1pPr marL="0" indent="0">
              <a:buNone/>
              <a:defRPr sz="750" b="0">
                <a:latin typeface="+mj-lt"/>
              </a:defRPr>
            </a:lvl1pPr>
          </a:lstStyle>
          <a:p>
            <a:pPr lvl="0"/>
            <a:r>
              <a:rPr lang="en-US" smtClean="0"/>
              <a:t>Click to edit Master text styles</a:t>
            </a:r>
          </a:p>
        </p:txBody>
      </p:sp>
      <p:sp>
        <p:nvSpPr>
          <p:cNvPr id="32" name="Lawyer Name 1"/>
          <p:cNvSpPr>
            <a:spLocks noGrp="1"/>
          </p:cNvSpPr>
          <p:nvPr>
            <p:ph type="body" sz="quarter" idx="17"/>
          </p:nvPr>
        </p:nvSpPr>
        <p:spPr>
          <a:xfrm>
            <a:off x="912600" y="1172367"/>
            <a:ext cx="4091642" cy="154230"/>
          </a:xfrm>
        </p:spPr>
        <p:txBody>
          <a:bodyPr lIns="0" rIns="0">
            <a:noAutofit/>
          </a:bodyPr>
          <a:lstStyle>
            <a:lvl1pPr marL="0" indent="0">
              <a:buNone/>
              <a:defRPr sz="900" b="0">
                <a:latin typeface="+mj-lt"/>
              </a:defRPr>
            </a:lvl1pPr>
          </a:lstStyle>
          <a:p>
            <a:pPr lvl="0"/>
            <a:r>
              <a:rPr lang="en-US" smtClean="0"/>
              <a:t>Click to edit Master text styles</a:t>
            </a:r>
          </a:p>
        </p:txBody>
      </p:sp>
      <p:sp>
        <p:nvSpPr>
          <p:cNvPr id="28" name="Lawyer Picture 1"/>
          <p:cNvSpPr>
            <a:spLocks noGrp="1" noChangeAspect="1"/>
          </p:cNvSpPr>
          <p:nvPr>
            <p:ph type="pic" sz="quarter" idx="11"/>
          </p:nvPr>
        </p:nvSpPr>
        <p:spPr>
          <a:xfrm>
            <a:off x="213122" y="1189921"/>
            <a:ext cx="648000" cy="865394"/>
          </a:xfrm>
        </p:spPr>
        <p:txBody>
          <a:bodyPr>
            <a:noAutofit/>
          </a:bodyPr>
          <a:lstStyle>
            <a:lvl1pPr>
              <a:defRPr sz="750"/>
            </a:lvl1pPr>
          </a:lstStyle>
          <a:p>
            <a:r>
              <a:rPr lang="en-US" dirty="0" smtClean="0"/>
              <a:t>Click icon to add picture</a:t>
            </a:r>
            <a:endParaRPr lang="en-GB" dirty="0"/>
          </a:p>
        </p:txBody>
      </p:sp>
      <p:sp>
        <p:nvSpPr>
          <p:cNvPr id="26" name="Slide Subtitle"/>
          <p:cNvSpPr>
            <a:spLocks noGrp="1"/>
          </p:cNvSpPr>
          <p:nvPr>
            <p:ph type="body" sz="quarter" idx="16"/>
          </p:nvPr>
        </p:nvSpPr>
        <p:spPr>
          <a:xfrm>
            <a:off x="213123" y="735013"/>
            <a:ext cx="4419748" cy="446400"/>
          </a:xfrm>
        </p:spPr>
        <p:txBody>
          <a:bodyPr>
            <a:normAutofit/>
          </a:bodyPr>
          <a:lstStyle>
            <a:lvl1pPr marL="0" indent="0">
              <a:buNone/>
              <a:defRPr sz="1800" b="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34" name="Slide Title"/>
          <p:cNvSpPr>
            <a:spLocks noGrp="1"/>
          </p:cNvSpPr>
          <p:nvPr>
            <p:ph type="title"/>
          </p:nvPr>
        </p:nvSpPr>
        <p:spPr>
          <a:xfrm>
            <a:off x="216000" y="288000"/>
            <a:ext cx="6426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600442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2430249" y="1338262"/>
            <a:ext cx="4211751"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Left Small"/>
          <p:cNvSpPr>
            <a:spLocks noGrp="1"/>
          </p:cNvSpPr>
          <p:nvPr>
            <p:ph sz="quarter" idx="12"/>
          </p:nvPr>
        </p:nvSpPr>
        <p:spPr>
          <a:xfrm>
            <a:off x="216000" y="1338262"/>
            <a:ext cx="1998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858673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2430249" y="1705970"/>
            <a:ext cx="4211751" cy="3196230"/>
          </a:xfrm>
        </p:spPr>
        <p:txBody>
          <a:bodyPr/>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Right Large"/>
          <p:cNvSpPr>
            <a:spLocks noGrp="1"/>
          </p:cNvSpPr>
          <p:nvPr>
            <p:ph type="body" sz="quarter" idx="17"/>
          </p:nvPr>
        </p:nvSpPr>
        <p:spPr>
          <a:xfrm>
            <a:off x="2430249" y="1338262"/>
            <a:ext cx="4211751"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6" name="Content Left Small"/>
          <p:cNvSpPr>
            <a:spLocks noGrp="1"/>
          </p:cNvSpPr>
          <p:nvPr>
            <p:ph sz="quarter" idx="12"/>
          </p:nvPr>
        </p:nvSpPr>
        <p:spPr>
          <a:xfrm>
            <a:off x="216000" y="1705970"/>
            <a:ext cx="1998000" cy="3196230"/>
          </a:xfrm>
        </p:spPr>
        <p:txBody>
          <a:bodyPr/>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Small"/>
          <p:cNvSpPr>
            <a:spLocks noGrp="1"/>
          </p:cNvSpPr>
          <p:nvPr>
            <p:ph type="body" sz="quarter" idx="15"/>
          </p:nvPr>
        </p:nvSpPr>
        <p:spPr>
          <a:xfrm>
            <a:off x="216000" y="1338262"/>
            <a:ext cx="1998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6290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4644497" y="1338262"/>
            <a:ext cx="1998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Left Large"/>
          <p:cNvSpPr>
            <a:spLocks noGrp="1"/>
          </p:cNvSpPr>
          <p:nvPr>
            <p:ph sz="quarter" idx="16"/>
          </p:nvPr>
        </p:nvSpPr>
        <p:spPr>
          <a:xfrm>
            <a:off x="216000" y="1338262"/>
            <a:ext cx="4212249"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27321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4644497" y="1705970"/>
            <a:ext cx="1998000" cy="3196230"/>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Small"/>
          <p:cNvSpPr>
            <a:spLocks noGrp="1"/>
          </p:cNvSpPr>
          <p:nvPr>
            <p:ph type="body" sz="quarter" idx="19"/>
          </p:nvPr>
        </p:nvSpPr>
        <p:spPr>
          <a:xfrm>
            <a:off x="4644497" y="1338262"/>
            <a:ext cx="1998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12" name="Content Left Large"/>
          <p:cNvSpPr>
            <a:spLocks noGrp="1"/>
          </p:cNvSpPr>
          <p:nvPr>
            <p:ph sz="quarter" idx="16"/>
          </p:nvPr>
        </p:nvSpPr>
        <p:spPr>
          <a:xfrm>
            <a:off x="216000" y="1705970"/>
            <a:ext cx="4212249" cy="3196230"/>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Left Large"/>
          <p:cNvSpPr>
            <a:spLocks noGrp="1"/>
          </p:cNvSpPr>
          <p:nvPr>
            <p:ph type="body" sz="quarter" idx="17"/>
          </p:nvPr>
        </p:nvSpPr>
        <p:spPr>
          <a:xfrm>
            <a:off x="216000" y="1338262"/>
            <a:ext cx="4212249"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860347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73776" y="989945"/>
            <a:ext cx="2110631" cy="660400"/>
          </a:xfrm>
        </p:spPr>
        <p:txBody>
          <a:bodyPr/>
          <a:lstStyle>
            <a:lvl1pPr marL="0" indent="0">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373775" y="505884"/>
            <a:ext cx="2362264" cy="4464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13865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16000" y="1346401"/>
            <a:ext cx="6426000" cy="3480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643463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449066" y="1412657"/>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4451231" y="857297"/>
            <a:ext cx="2108466"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0271264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295447" y="4069593"/>
            <a:ext cx="2110631" cy="660400"/>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297612" y="3514233"/>
            <a:ext cx="2108466"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905109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4449066" y="3543381"/>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5" name="Section Divider Title"/>
          <p:cNvSpPr>
            <a:spLocks noGrp="1"/>
          </p:cNvSpPr>
          <p:nvPr>
            <p:ph type="title"/>
          </p:nvPr>
        </p:nvSpPr>
        <p:spPr>
          <a:xfrm>
            <a:off x="4451231" y="2988021"/>
            <a:ext cx="2108466"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1386275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272388" y="938204"/>
            <a:ext cx="2110631"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Title"/>
          <p:cNvSpPr>
            <a:spLocks noGrp="1"/>
          </p:cNvSpPr>
          <p:nvPr>
            <p:ph type="title"/>
          </p:nvPr>
        </p:nvSpPr>
        <p:spPr>
          <a:xfrm>
            <a:off x="323491" y="382844"/>
            <a:ext cx="305952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9649953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323491" y="938204"/>
            <a:ext cx="6288656" cy="1804996"/>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323491" y="382844"/>
            <a:ext cx="6282187"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305720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6851233" cy="5143500"/>
          </a:xfrm>
          <a:prstGeom prst="rect">
            <a:avLst/>
          </a:prstGeom>
        </p:spPr>
      </p:pic>
      <p:sp>
        <p:nvSpPr>
          <p:cNvPr id="3" name="Cobranding Logo"/>
          <p:cNvSpPr>
            <a:spLocks noGrp="1"/>
          </p:cNvSpPr>
          <p:nvPr>
            <p:ph type="pic" sz="quarter" idx="12" hasCustomPrompt="1"/>
          </p:nvPr>
        </p:nvSpPr>
        <p:spPr>
          <a:xfrm>
            <a:off x="433388" y="1785939"/>
            <a:ext cx="1850231" cy="1216025"/>
          </a:xfrm>
        </p:spPr>
        <p:txBody>
          <a:bodyPr/>
          <a:lstStyle>
            <a:lvl1pPr marL="0" indent="0">
              <a:buFontTx/>
              <a:buNone/>
              <a:defRPr/>
            </a:lvl1pPr>
          </a:lstStyle>
          <a:p>
            <a:r>
              <a:rPr lang="en-GB" dirty="0" smtClean="0"/>
              <a:t>Cobranding</a:t>
            </a:r>
            <a:endParaRPr lang="en-GB" dirty="0"/>
          </a:p>
        </p:txBody>
      </p:sp>
      <p:sp>
        <p:nvSpPr>
          <p:cNvPr id="10" name="OurLogo"/>
          <p:cNvSpPr>
            <a:spLocks noGrp="1" noChangeAspect="1"/>
          </p:cNvSpPr>
          <p:nvPr>
            <p:ph type="pic" sz="quarter" idx="13"/>
          </p:nvPr>
        </p:nvSpPr>
        <p:spPr>
          <a:xfrm>
            <a:off x="432000" y="576000"/>
            <a:ext cx="621000" cy="828000"/>
          </a:xfrm>
        </p:spPr>
        <p:txBody>
          <a:bodyPr/>
          <a:lstStyle>
            <a:lvl1pPr marL="0" indent="0">
              <a:buNone/>
              <a:defRPr/>
            </a:lvl1pPr>
          </a:lstStyle>
          <a:p>
            <a:r>
              <a:rPr lang="en-US" dirty="0" smtClean="0"/>
              <a:t>Click icon to add picture</a:t>
            </a:r>
            <a:endParaRPr lang="en-GB" dirty="0"/>
          </a:p>
        </p:txBody>
      </p:sp>
      <p:sp>
        <p:nvSpPr>
          <p:cNvPr id="5" name="Cover Additional Title"/>
          <p:cNvSpPr>
            <a:spLocks noGrp="1"/>
          </p:cNvSpPr>
          <p:nvPr>
            <p:ph type="body" sz="quarter" idx="11"/>
          </p:nvPr>
        </p:nvSpPr>
        <p:spPr>
          <a:xfrm>
            <a:off x="431999" y="4082726"/>
            <a:ext cx="3780000" cy="686125"/>
          </a:xfrm>
        </p:spPr>
        <p:txBody>
          <a:bodyPr>
            <a:normAutofit/>
          </a:bodyPr>
          <a:lstStyle>
            <a:lvl1pPr marL="0" indent="0" algn="l">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9" name="Cover Subtitle"/>
          <p:cNvSpPr>
            <a:spLocks noGrp="1"/>
          </p:cNvSpPr>
          <p:nvPr>
            <p:ph type="body" sz="quarter" idx="10"/>
          </p:nvPr>
        </p:nvSpPr>
        <p:spPr>
          <a:xfrm>
            <a:off x="431999" y="3646480"/>
            <a:ext cx="3780000" cy="430213"/>
          </a:xfrm>
        </p:spPr>
        <p:txBody>
          <a:bodyPr>
            <a:noAutofit/>
          </a:bodyPr>
          <a:lstStyle>
            <a:lvl1pPr marL="0" indent="0">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7" name="Cover Title"/>
          <p:cNvSpPr>
            <a:spLocks noGrp="1"/>
          </p:cNvSpPr>
          <p:nvPr>
            <p:ph type="title"/>
          </p:nvPr>
        </p:nvSpPr>
        <p:spPr>
          <a:xfrm>
            <a:off x="432000" y="3199302"/>
            <a:ext cx="4792463" cy="446400"/>
          </a:xfrm>
        </p:spPr>
        <p:txBody>
          <a:bodyPr anchor="b" anchorCtr="0">
            <a:noAutofit/>
          </a:bodyPr>
          <a:lstStyle>
            <a:lvl1pPr>
              <a:defRPr sz="2400"/>
            </a:lvl1pPr>
          </a:lstStyle>
          <a:p>
            <a:r>
              <a:rPr lang="en-US" smtClean="0"/>
              <a:t>Click to edit Master title style</a:t>
            </a:r>
            <a:endParaRPr lang="en-GB" dirty="0"/>
          </a:p>
        </p:txBody>
      </p:sp>
    </p:spTree>
    <p:extLst>
      <p:ext uri="{BB962C8B-B14F-4D97-AF65-F5344CB8AC3E}">
        <p14:creationId xmlns:p14="http://schemas.microsoft.com/office/powerpoint/2010/main" val="2383488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4" y="0"/>
            <a:ext cx="6851233" cy="5143500"/>
          </a:xfrm>
          <a:prstGeom prst="rect">
            <a:avLst/>
          </a:prstGeom>
        </p:spPr>
      </p:pic>
      <p:sp>
        <p:nvSpPr>
          <p:cNvPr id="10" name="Cobranding Logo"/>
          <p:cNvSpPr>
            <a:spLocks noGrp="1"/>
          </p:cNvSpPr>
          <p:nvPr>
            <p:ph type="pic" sz="quarter" idx="12" hasCustomPrompt="1"/>
          </p:nvPr>
        </p:nvSpPr>
        <p:spPr>
          <a:xfrm>
            <a:off x="433388"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3"/>
          </p:nvPr>
        </p:nvSpPr>
        <p:spPr>
          <a:xfrm>
            <a:off x="432000" y="576000"/>
            <a:ext cx="621000" cy="828000"/>
          </a:xfrm>
        </p:spPr>
        <p:txBody>
          <a:bodyPr/>
          <a:lstStyle>
            <a:lvl1pPr marL="0" indent="0">
              <a:buNone/>
              <a:defRPr/>
            </a:lvl1pPr>
          </a:lstStyle>
          <a:p>
            <a:r>
              <a:rPr lang="en-US" dirty="0" smtClean="0"/>
              <a:t>Click icon to add picture</a:t>
            </a:r>
            <a:endParaRPr lang="en-GB" dirty="0"/>
          </a:p>
        </p:txBody>
      </p:sp>
      <p:sp>
        <p:nvSpPr>
          <p:cNvPr id="13" name="Cover Additional Title"/>
          <p:cNvSpPr>
            <a:spLocks noGrp="1"/>
          </p:cNvSpPr>
          <p:nvPr>
            <p:ph type="body" sz="quarter" idx="11"/>
          </p:nvPr>
        </p:nvSpPr>
        <p:spPr>
          <a:xfrm>
            <a:off x="431999" y="4082726"/>
            <a:ext cx="3780000" cy="686125"/>
          </a:xfrm>
        </p:spPr>
        <p:txBody>
          <a:bodyPr>
            <a:normAutofit/>
          </a:bodyPr>
          <a:lstStyle>
            <a:lvl1pPr marL="0" indent="0" algn="l">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2" name="Cover Subtitle"/>
          <p:cNvSpPr>
            <a:spLocks noGrp="1"/>
          </p:cNvSpPr>
          <p:nvPr>
            <p:ph type="body" sz="quarter" idx="10"/>
          </p:nvPr>
        </p:nvSpPr>
        <p:spPr>
          <a:xfrm>
            <a:off x="431999" y="3646480"/>
            <a:ext cx="3780000" cy="430213"/>
          </a:xfrm>
        </p:spPr>
        <p:txBody>
          <a:bodyPr>
            <a:noAutofit/>
          </a:bodyPr>
          <a:lstStyle>
            <a:lvl1pPr marL="0" indent="0">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Title"/>
          <p:cNvSpPr>
            <a:spLocks noGrp="1"/>
          </p:cNvSpPr>
          <p:nvPr>
            <p:ph type="title"/>
          </p:nvPr>
        </p:nvSpPr>
        <p:spPr>
          <a:xfrm>
            <a:off x="432000" y="3199302"/>
            <a:ext cx="4792463" cy="446400"/>
          </a:xfrm>
        </p:spPr>
        <p:txBody>
          <a:bodyPr anchor="b" anchorCtr="0">
            <a:noAutofit/>
          </a:bodyPr>
          <a:lstStyle>
            <a:lvl1pPr>
              <a:defRPr sz="2400"/>
            </a:lvl1pPr>
          </a:lstStyle>
          <a:p>
            <a:r>
              <a:rPr lang="en-US" smtClean="0"/>
              <a:t>Click to edit Master title style</a:t>
            </a:r>
            <a:endParaRPr lang="en-GB" dirty="0"/>
          </a:p>
        </p:txBody>
      </p:sp>
    </p:spTree>
    <p:extLst>
      <p:ext uri="{BB962C8B-B14F-4D97-AF65-F5344CB8AC3E}">
        <p14:creationId xmlns:p14="http://schemas.microsoft.com/office/powerpoint/2010/main" val="3673340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 y="0"/>
            <a:ext cx="6851233" cy="5143500"/>
          </a:xfrm>
          <a:prstGeom prst="rect">
            <a:avLst/>
          </a:prstGeom>
        </p:spPr>
      </p:pic>
      <p:sp>
        <p:nvSpPr>
          <p:cNvPr id="10" name="Cobranding Logo"/>
          <p:cNvSpPr>
            <a:spLocks noGrp="1"/>
          </p:cNvSpPr>
          <p:nvPr>
            <p:ph type="pic" sz="quarter" idx="13" hasCustomPrompt="1"/>
          </p:nvPr>
        </p:nvSpPr>
        <p:spPr>
          <a:xfrm>
            <a:off x="4556763"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5778000" y="576000"/>
            <a:ext cx="621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2610915" y="4082726"/>
            <a:ext cx="3796079" cy="686125"/>
          </a:xfrm>
        </p:spPr>
        <p:txBody>
          <a:bodyPr>
            <a:normAutofit/>
          </a:bodyPr>
          <a:lstStyle>
            <a:lvl1pPr marL="0" indent="0" algn="r">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2610915" y="3636125"/>
            <a:ext cx="3796079" cy="430213"/>
          </a:xfrm>
        </p:spPr>
        <p:txBody>
          <a:bodyPr>
            <a:noAutofit/>
          </a:bodyPr>
          <a:lstStyle>
            <a:lvl1pPr marL="0" indent="0" algn="r">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358661" y="3180321"/>
            <a:ext cx="5048086" cy="446400"/>
          </a:xfrm>
        </p:spPr>
        <p:txBody>
          <a:bodyPr anchor="b" anchorCtr="0">
            <a:noAutofit/>
          </a:bodyPr>
          <a:lstStyle>
            <a:lvl1pPr algn="r">
              <a:defRPr sz="2400"/>
            </a:lvl1pPr>
          </a:lstStyle>
          <a:p>
            <a:r>
              <a:rPr lang="en-US" smtClean="0"/>
              <a:t>Click to edit Master title style</a:t>
            </a:r>
            <a:endParaRPr lang="en-GB" dirty="0"/>
          </a:p>
        </p:txBody>
      </p:sp>
    </p:spTree>
    <p:extLst>
      <p:ext uri="{BB962C8B-B14F-4D97-AF65-F5344CB8AC3E}">
        <p14:creationId xmlns:p14="http://schemas.microsoft.com/office/powerpoint/2010/main" val="12785570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ready for Picture">
    <p:spTree>
      <p:nvGrpSpPr>
        <p:cNvPr id="1" name=""/>
        <p:cNvGrpSpPr/>
        <p:nvPr/>
      </p:nvGrpSpPr>
      <p:grpSpPr>
        <a:xfrm>
          <a:off x="0" y="0"/>
          <a:ext cx="0" cy="0"/>
          <a:chOff x="0" y="0"/>
          <a:chExt cx="0" cy="0"/>
        </a:xfrm>
      </p:grpSpPr>
      <p:sp>
        <p:nvSpPr>
          <p:cNvPr id="10" name="Cobranding Logo"/>
          <p:cNvSpPr>
            <a:spLocks noGrp="1"/>
          </p:cNvSpPr>
          <p:nvPr>
            <p:ph type="pic" sz="quarter" idx="13" hasCustomPrompt="1"/>
          </p:nvPr>
        </p:nvSpPr>
        <p:spPr>
          <a:xfrm>
            <a:off x="4556763" y="1785939"/>
            <a:ext cx="1850231" cy="1216025"/>
          </a:xfrm>
        </p:spPr>
        <p:txBody>
          <a:bodyPr/>
          <a:lstStyle>
            <a:lvl1pPr marL="0" indent="0">
              <a:buFontTx/>
              <a:buNone/>
              <a:defRPr/>
            </a:lvl1pPr>
          </a:lstStyle>
          <a:p>
            <a:r>
              <a:rPr lang="en-GB" dirty="0" smtClean="0"/>
              <a:t>Cobranding</a:t>
            </a:r>
            <a:endParaRPr lang="en-GB" dirty="0"/>
          </a:p>
        </p:txBody>
      </p:sp>
      <p:sp>
        <p:nvSpPr>
          <p:cNvPr id="9" name="OurLogo"/>
          <p:cNvSpPr>
            <a:spLocks noGrp="1" noChangeAspect="1"/>
          </p:cNvSpPr>
          <p:nvPr>
            <p:ph type="pic" sz="quarter" idx="14"/>
          </p:nvPr>
        </p:nvSpPr>
        <p:spPr>
          <a:xfrm>
            <a:off x="5778000" y="576000"/>
            <a:ext cx="621000" cy="828000"/>
          </a:xfrm>
        </p:spPr>
        <p:txBody>
          <a:bodyPr/>
          <a:lstStyle>
            <a:lvl1pPr marL="0" indent="0">
              <a:buNone/>
              <a:defRPr/>
            </a:lvl1pPr>
          </a:lstStyle>
          <a:p>
            <a:r>
              <a:rPr lang="en-US" dirty="0" smtClean="0"/>
              <a:t>Click icon to add picture</a:t>
            </a:r>
            <a:endParaRPr lang="en-GB" dirty="0"/>
          </a:p>
        </p:txBody>
      </p:sp>
      <p:sp>
        <p:nvSpPr>
          <p:cNvPr id="12" name="Cover Additional Title"/>
          <p:cNvSpPr>
            <a:spLocks noGrp="1"/>
          </p:cNvSpPr>
          <p:nvPr>
            <p:ph type="body" sz="quarter" idx="11"/>
          </p:nvPr>
        </p:nvSpPr>
        <p:spPr>
          <a:xfrm>
            <a:off x="2610915" y="4082726"/>
            <a:ext cx="3796079" cy="686125"/>
          </a:xfrm>
        </p:spPr>
        <p:txBody>
          <a:bodyPr>
            <a:normAutofit/>
          </a:bodyPr>
          <a:lstStyle>
            <a:lvl1pPr marL="0" indent="0" algn="r">
              <a:buNone/>
              <a:defRPr sz="12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2610915" y="3636125"/>
            <a:ext cx="3796079" cy="430213"/>
          </a:xfrm>
        </p:spPr>
        <p:txBody>
          <a:bodyPr>
            <a:noAutofit/>
          </a:bodyPr>
          <a:lstStyle>
            <a:lvl1pPr marL="0" indent="0" algn="r">
              <a:buNone/>
              <a:defRPr sz="18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358661" y="3180321"/>
            <a:ext cx="5048086" cy="446400"/>
          </a:xfrm>
        </p:spPr>
        <p:txBody>
          <a:bodyPr anchor="b" anchorCtr="0">
            <a:noAutofit/>
          </a:bodyPr>
          <a:lstStyle>
            <a:lvl1pPr algn="r">
              <a:defRPr sz="2400"/>
            </a:lvl1pPr>
          </a:lstStyle>
          <a:p>
            <a:r>
              <a:rPr lang="en-US" smtClean="0"/>
              <a:t>Click to edit Master title style</a:t>
            </a:r>
            <a:endParaRPr lang="en-GB" dirty="0"/>
          </a:p>
        </p:txBody>
      </p:sp>
    </p:spTree>
    <p:extLst>
      <p:ext uri="{BB962C8B-B14F-4D97-AF65-F5344CB8AC3E}">
        <p14:creationId xmlns:p14="http://schemas.microsoft.com/office/powerpoint/2010/main" val="21937157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16000" y="900000"/>
            <a:ext cx="6426000" cy="3937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79645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3591000" y="1346400"/>
            <a:ext cx="3051000" cy="34914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16000" y="1346400"/>
            <a:ext cx="3051000" cy="3491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5773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4858685" y="2410933"/>
            <a:ext cx="1783316" cy="1874881"/>
          </a:xfrm>
        </p:spPr>
        <p:txBody>
          <a:bodyPr lIns="0" rIns="0" anchor="ctr" anchorCtr="0">
            <a:normAutofit/>
          </a:bodyPr>
          <a:lstStyle>
            <a:lvl1pPr marL="0" indent="0">
              <a:spcAft>
                <a:spcPts val="450"/>
              </a:spcAft>
              <a:buNone/>
              <a:defRPr sz="15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9" name="Quote Source"/>
          <p:cNvSpPr>
            <a:spLocks noGrp="1"/>
          </p:cNvSpPr>
          <p:nvPr>
            <p:ph type="body" sz="quarter" idx="14"/>
          </p:nvPr>
        </p:nvSpPr>
        <p:spPr>
          <a:xfrm>
            <a:off x="5172119" y="4304244"/>
            <a:ext cx="1469882" cy="539701"/>
          </a:xfrm>
        </p:spPr>
        <p:txBody>
          <a:bodyPr lIns="0" rIns="0">
            <a:noAutofit/>
          </a:bodyPr>
          <a:lstStyle>
            <a:lvl1pPr marL="0" indent="0" algn="r">
              <a:spcAft>
                <a:spcPts val="0"/>
              </a:spcAft>
              <a:buNone/>
              <a:defRPr sz="105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16001" y="900000"/>
            <a:ext cx="4123910"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smtClean="0"/>
              <a:t>Click to edit Master title style</a:t>
            </a:r>
            <a:endParaRPr lang="en-GB"/>
          </a:p>
        </p:txBody>
      </p:sp>
    </p:spTree>
    <p:extLst>
      <p:ext uri="{BB962C8B-B14F-4D97-AF65-F5344CB8AC3E}">
        <p14:creationId xmlns:p14="http://schemas.microsoft.com/office/powerpoint/2010/main" val="18227008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5172119" y="4304244"/>
            <a:ext cx="1469882" cy="539701"/>
          </a:xfrm>
        </p:spPr>
        <p:txBody>
          <a:bodyPr lIns="0" rIns="0">
            <a:noAutofit/>
          </a:bodyPr>
          <a:lstStyle>
            <a:lvl1pPr marL="0" indent="0" algn="r">
              <a:spcAft>
                <a:spcPts val="0"/>
              </a:spcAft>
              <a:buNone/>
              <a:defRPr sz="105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Quote Text"/>
          <p:cNvSpPr>
            <a:spLocks noGrp="1"/>
          </p:cNvSpPr>
          <p:nvPr>
            <p:ph type="body" sz="quarter" idx="13"/>
          </p:nvPr>
        </p:nvSpPr>
        <p:spPr>
          <a:xfrm>
            <a:off x="4858685" y="2410933"/>
            <a:ext cx="1783316" cy="1874881"/>
          </a:xfrm>
        </p:spPr>
        <p:txBody>
          <a:bodyPr lIns="0" rIns="0" anchor="ctr" anchorCtr="0">
            <a:normAutofit/>
          </a:bodyPr>
          <a:lstStyle>
            <a:lvl1pPr marL="0" indent="0">
              <a:spcAft>
                <a:spcPts val="450"/>
              </a:spcAft>
              <a:buNone/>
              <a:defRPr sz="15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16001" y="900000"/>
            <a:ext cx="4123910"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857258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16000" y="1346401"/>
            <a:ext cx="6426000" cy="3480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5796332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9"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3591000" y="1346400"/>
            <a:ext cx="3051000" cy="34914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16000" y="1346400"/>
            <a:ext cx="3051000" cy="3491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210269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3591000" y="1338262"/>
            <a:ext cx="3051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9" name="Column Title Left"/>
          <p:cNvSpPr>
            <a:spLocks noGrp="1"/>
          </p:cNvSpPr>
          <p:nvPr>
            <p:ph type="body" sz="quarter" idx="15"/>
          </p:nvPr>
        </p:nvSpPr>
        <p:spPr>
          <a:xfrm>
            <a:off x="216000" y="1338262"/>
            <a:ext cx="3051000" cy="360000"/>
          </a:xfrm>
        </p:spPr>
        <p:txBody>
          <a:bodyPr anchor="ctr" anchorCtr="0">
            <a:noAutofit/>
          </a:bodyPr>
          <a:lstStyle>
            <a:lvl1pPr marL="0" indent="0" algn="l" rtl="1">
              <a:buNone/>
              <a:defRPr sz="165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14" name="Content Left"/>
          <p:cNvSpPr>
            <a:spLocks noGrp="1"/>
          </p:cNvSpPr>
          <p:nvPr>
            <p:ph sz="quarter" idx="12"/>
          </p:nvPr>
        </p:nvSpPr>
        <p:spPr>
          <a:xfrm>
            <a:off x="216000" y="1706400"/>
            <a:ext cx="3051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Left"/>
          <p:cNvSpPr>
            <a:spLocks noGrp="1"/>
          </p:cNvSpPr>
          <p:nvPr>
            <p:ph sz="quarter" idx="18"/>
          </p:nvPr>
        </p:nvSpPr>
        <p:spPr>
          <a:xfrm>
            <a:off x="3591000" y="1706400"/>
            <a:ext cx="3051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609750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4698000" y="1338262"/>
            <a:ext cx="1944000" cy="3488919"/>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Middle"/>
          <p:cNvSpPr>
            <a:spLocks noGrp="1"/>
          </p:cNvSpPr>
          <p:nvPr>
            <p:ph sz="quarter" idx="16"/>
          </p:nvPr>
        </p:nvSpPr>
        <p:spPr>
          <a:xfrm>
            <a:off x="2457000" y="1338262"/>
            <a:ext cx="1944000" cy="3467654"/>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16000" y="1338262"/>
            <a:ext cx="1944000" cy="3467654"/>
          </a:xfrm>
        </p:spPr>
        <p:txBody>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Subtitle"/>
          <p:cNvSpPr>
            <a:spLocks noGrp="1"/>
          </p:cNvSpPr>
          <p:nvPr>
            <p:ph type="body" sz="quarter" idx="13"/>
          </p:nvPr>
        </p:nvSpPr>
        <p:spPr>
          <a:xfrm>
            <a:off x="215504"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722201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11"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4644497" y="1705970"/>
            <a:ext cx="1971000" cy="3131844"/>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p:cNvSpPr>
            <a:spLocks noGrp="1"/>
          </p:cNvSpPr>
          <p:nvPr>
            <p:ph type="body" sz="quarter" idx="19"/>
          </p:nvPr>
        </p:nvSpPr>
        <p:spPr>
          <a:xfrm>
            <a:off x="4644497"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12" name="Content Middle"/>
          <p:cNvSpPr>
            <a:spLocks noGrp="1"/>
          </p:cNvSpPr>
          <p:nvPr>
            <p:ph sz="quarter" idx="16"/>
          </p:nvPr>
        </p:nvSpPr>
        <p:spPr>
          <a:xfrm>
            <a:off x="2430249" y="1705971"/>
            <a:ext cx="1971000" cy="3142477"/>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Middle"/>
          <p:cNvSpPr>
            <a:spLocks noGrp="1"/>
          </p:cNvSpPr>
          <p:nvPr>
            <p:ph type="body" sz="quarter" idx="17"/>
          </p:nvPr>
        </p:nvSpPr>
        <p:spPr>
          <a:xfrm>
            <a:off x="2427868"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6" name="Content Left"/>
          <p:cNvSpPr>
            <a:spLocks noGrp="1"/>
          </p:cNvSpPr>
          <p:nvPr>
            <p:ph sz="quarter" idx="12"/>
          </p:nvPr>
        </p:nvSpPr>
        <p:spPr>
          <a:xfrm>
            <a:off x="216000" y="1705971"/>
            <a:ext cx="1971000" cy="3142477"/>
          </a:xfrm>
        </p:spPr>
        <p:txBody>
          <a:bodyPr>
            <a:noAutofit/>
          </a:bodyPr>
          <a:lstStyle>
            <a:lvl1pPr>
              <a:defRPr sz="1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p:cNvSpPr>
            <a:spLocks noGrp="1"/>
          </p:cNvSpPr>
          <p:nvPr>
            <p:ph type="body" sz="quarter" idx="15"/>
          </p:nvPr>
        </p:nvSpPr>
        <p:spPr>
          <a:xfrm>
            <a:off x="213619" y="1338262"/>
            <a:ext cx="1971000" cy="360000"/>
          </a:xfrm>
        </p:spPr>
        <p:txBody>
          <a:bodyPr anchor="ctr" anchorCtr="0">
            <a:noAutofit/>
          </a:bodyPr>
          <a:lstStyle>
            <a:lvl1pPr marL="0" indent="0" algn="l" rtl="1">
              <a:buNone/>
              <a:defRPr sz="15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24390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0"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8"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5134359"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5" name="Tombstone Title 8"/>
          <p:cNvSpPr>
            <a:spLocks noGrp="1"/>
          </p:cNvSpPr>
          <p:nvPr>
            <p:ph type="body" sz="quarter" idx="53"/>
          </p:nvPr>
        </p:nvSpPr>
        <p:spPr>
          <a:xfrm>
            <a:off x="5134359"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9" name="Tombstone Picture 8"/>
          <p:cNvSpPr>
            <a:spLocks noGrp="1"/>
          </p:cNvSpPr>
          <p:nvPr>
            <p:ph type="pic" sz="quarter" idx="56"/>
          </p:nvPr>
        </p:nvSpPr>
        <p:spPr>
          <a:xfrm>
            <a:off x="5134359" y="3136464"/>
            <a:ext cx="292894" cy="390525"/>
          </a:xfrm>
        </p:spPr>
        <p:txBody>
          <a:bodyPr>
            <a:normAutofit/>
          </a:bodyPr>
          <a:lstStyle>
            <a:lvl1pPr>
              <a:defRPr sz="750"/>
            </a:lvl1pPr>
          </a:lstStyle>
          <a:p>
            <a:r>
              <a:rPr lang="en-US" dirty="0" smtClean="0"/>
              <a:t>Click icon to add picture</a:t>
            </a:r>
            <a:endParaRPr lang="en-GB" dirty="0"/>
          </a:p>
        </p:txBody>
      </p:sp>
      <p:sp>
        <p:nvSpPr>
          <p:cNvPr id="71" name="Tombstone Content 7"/>
          <p:cNvSpPr>
            <a:spLocks noGrp="1"/>
          </p:cNvSpPr>
          <p:nvPr>
            <p:ph sz="quarter" idx="50"/>
          </p:nvPr>
        </p:nvSpPr>
        <p:spPr>
          <a:xfrm>
            <a:off x="3495093"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2" name="Tombstone Title 7"/>
          <p:cNvSpPr>
            <a:spLocks noGrp="1"/>
          </p:cNvSpPr>
          <p:nvPr>
            <p:ph type="body" sz="quarter" idx="51"/>
          </p:nvPr>
        </p:nvSpPr>
        <p:spPr>
          <a:xfrm>
            <a:off x="3495093"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8" name="Tombstone Picture 7"/>
          <p:cNvSpPr>
            <a:spLocks noGrp="1"/>
          </p:cNvSpPr>
          <p:nvPr>
            <p:ph type="pic" sz="quarter" idx="55"/>
          </p:nvPr>
        </p:nvSpPr>
        <p:spPr>
          <a:xfrm>
            <a:off x="3494906" y="3136464"/>
            <a:ext cx="292894" cy="390525"/>
          </a:xfrm>
        </p:spPr>
        <p:txBody>
          <a:bodyPr>
            <a:normAutofit/>
          </a:bodyPr>
          <a:lstStyle>
            <a:lvl1pPr>
              <a:defRPr sz="750"/>
            </a:lvl1pPr>
          </a:lstStyle>
          <a:p>
            <a:r>
              <a:rPr lang="en-US" dirty="0" smtClean="0"/>
              <a:t>Click icon to add picture</a:t>
            </a:r>
            <a:endParaRPr lang="en-GB" dirty="0"/>
          </a:p>
        </p:txBody>
      </p:sp>
      <p:sp>
        <p:nvSpPr>
          <p:cNvPr id="68" name="Tombstone Content 6"/>
          <p:cNvSpPr>
            <a:spLocks noGrp="1"/>
          </p:cNvSpPr>
          <p:nvPr>
            <p:ph sz="quarter" idx="48"/>
          </p:nvPr>
        </p:nvSpPr>
        <p:spPr>
          <a:xfrm>
            <a:off x="1855828"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9" name="Tombstone Title 6"/>
          <p:cNvSpPr>
            <a:spLocks noGrp="1"/>
          </p:cNvSpPr>
          <p:nvPr>
            <p:ph type="body" sz="quarter" idx="49"/>
          </p:nvPr>
        </p:nvSpPr>
        <p:spPr>
          <a:xfrm>
            <a:off x="1855828"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7" name="Tombstone Picture 6"/>
          <p:cNvSpPr>
            <a:spLocks noGrp="1"/>
          </p:cNvSpPr>
          <p:nvPr>
            <p:ph type="pic" sz="quarter" idx="54"/>
          </p:nvPr>
        </p:nvSpPr>
        <p:spPr>
          <a:xfrm>
            <a:off x="1855453" y="3136464"/>
            <a:ext cx="292894" cy="390525"/>
          </a:xfrm>
        </p:spPr>
        <p:txBody>
          <a:bodyPr>
            <a:normAutofit/>
          </a:bodyPr>
          <a:lstStyle>
            <a:lvl1pPr>
              <a:defRPr sz="750"/>
            </a:lvl1pPr>
          </a:lstStyle>
          <a:p>
            <a:r>
              <a:rPr lang="en-US" dirty="0" smtClean="0"/>
              <a:t>Click icon to add picture</a:t>
            </a:r>
            <a:endParaRPr lang="en-GB" dirty="0"/>
          </a:p>
        </p:txBody>
      </p:sp>
      <p:sp>
        <p:nvSpPr>
          <p:cNvPr id="64" name="Tombstone Content 5"/>
          <p:cNvSpPr>
            <a:spLocks noGrp="1"/>
          </p:cNvSpPr>
          <p:nvPr>
            <p:ph sz="quarter" idx="45"/>
          </p:nvPr>
        </p:nvSpPr>
        <p:spPr>
          <a:xfrm>
            <a:off x="213123" y="3775634"/>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Tombstone Title 5"/>
          <p:cNvSpPr>
            <a:spLocks noGrp="1"/>
          </p:cNvSpPr>
          <p:nvPr>
            <p:ph type="body" sz="quarter" idx="46"/>
          </p:nvPr>
        </p:nvSpPr>
        <p:spPr>
          <a:xfrm>
            <a:off x="213123" y="3584139"/>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6" name="Tombstone Picture 5"/>
          <p:cNvSpPr>
            <a:spLocks noGrp="1"/>
          </p:cNvSpPr>
          <p:nvPr>
            <p:ph type="pic" sz="quarter" idx="47"/>
          </p:nvPr>
        </p:nvSpPr>
        <p:spPr>
          <a:xfrm>
            <a:off x="216000" y="3136464"/>
            <a:ext cx="292894" cy="390525"/>
          </a:xfrm>
        </p:spPr>
        <p:txBody>
          <a:bodyPr>
            <a:normAutofit/>
          </a:bodyPr>
          <a:lstStyle>
            <a:lvl1pPr>
              <a:defRPr sz="750"/>
            </a:lvl1pPr>
          </a:lstStyle>
          <a:p>
            <a:r>
              <a:rPr lang="en-US" dirty="0" smtClean="0"/>
              <a:t>Click icon to add picture</a:t>
            </a:r>
            <a:endParaRPr lang="en-GB" dirty="0"/>
          </a:p>
        </p:txBody>
      </p:sp>
      <p:sp>
        <p:nvSpPr>
          <p:cNvPr id="54" name="Tombstone Content 4"/>
          <p:cNvSpPr>
            <a:spLocks noGrp="1"/>
          </p:cNvSpPr>
          <p:nvPr>
            <p:ph sz="quarter" idx="38"/>
          </p:nvPr>
        </p:nvSpPr>
        <p:spPr>
          <a:xfrm>
            <a:off x="5134359"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5" name="Tombstone Ttle 4"/>
          <p:cNvSpPr>
            <a:spLocks noGrp="1"/>
          </p:cNvSpPr>
          <p:nvPr>
            <p:ph type="body" sz="quarter" idx="39"/>
          </p:nvPr>
        </p:nvSpPr>
        <p:spPr>
          <a:xfrm>
            <a:off x="5134359"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3" name="Tombstone Picture 4"/>
          <p:cNvSpPr>
            <a:spLocks noGrp="1"/>
          </p:cNvSpPr>
          <p:nvPr>
            <p:ph type="pic" sz="quarter" idx="44"/>
          </p:nvPr>
        </p:nvSpPr>
        <p:spPr>
          <a:xfrm>
            <a:off x="5134359" y="1247775"/>
            <a:ext cx="292894" cy="390525"/>
          </a:xfrm>
        </p:spPr>
        <p:txBody>
          <a:bodyPr>
            <a:normAutofit/>
          </a:bodyPr>
          <a:lstStyle>
            <a:lvl1pPr>
              <a:defRPr sz="750"/>
            </a:lvl1pPr>
          </a:lstStyle>
          <a:p>
            <a:r>
              <a:rPr lang="en-US" dirty="0" smtClean="0"/>
              <a:t>Click icon to add picture</a:t>
            </a:r>
            <a:endParaRPr lang="en-GB" dirty="0"/>
          </a:p>
        </p:txBody>
      </p:sp>
      <p:sp>
        <p:nvSpPr>
          <p:cNvPr id="48" name="Tombstone Content 3"/>
          <p:cNvSpPr>
            <a:spLocks noGrp="1"/>
          </p:cNvSpPr>
          <p:nvPr>
            <p:ph sz="quarter" idx="34"/>
          </p:nvPr>
        </p:nvSpPr>
        <p:spPr>
          <a:xfrm>
            <a:off x="3495093"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9" name="Tombstone Title 3"/>
          <p:cNvSpPr>
            <a:spLocks noGrp="1"/>
          </p:cNvSpPr>
          <p:nvPr>
            <p:ph type="body" sz="quarter" idx="35"/>
          </p:nvPr>
        </p:nvSpPr>
        <p:spPr>
          <a:xfrm>
            <a:off x="3495093"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2" name="Tombstone Picture 3"/>
          <p:cNvSpPr>
            <a:spLocks noGrp="1"/>
          </p:cNvSpPr>
          <p:nvPr>
            <p:ph type="pic" sz="quarter" idx="43"/>
          </p:nvPr>
        </p:nvSpPr>
        <p:spPr>
          <a:xfrm>
            <a:off x="3494906" y="1247775"/>
            <a:ext cx="292894" cy="390525"/>
          </a:xfrm>
        </p:spPr>
        <p:txBody>
          <a:bodyPr>
            <a:normAutofit/>
          </a:bodyPr>
          <a:lstStyle>
            <a:lvl1pPr>
              <a:defRPr sz="750"/>
            </a:lvl1pPr>
          </a:lstStyle>
          <a:p>
            <a:r>
              <a:rPr lang="en-US" dirty="0" smtClean="0"/>
              <a:t>Click icon to add picture</a:t>
            </a:r>
            <a:endParaRPr lang="en-GB" dirty="0"/>
          </a:p>
        </p:txBody>
      </p:sp>
      <p:sp>
        <p:nvSpPr>
          <p:cNvPr id="42" name="Tombstone Content 2"/>
          <p:cNvSpPr>
            <a:spLocks noGrp="1"/>
          </p:cNvSpPr>
          <p:nvPr>
            <p:ph sz="quarter" idx="30"/>
          </p:nvPr>
        </p:nvSpPr>
        <p:spPr>
          <a:xfrm>
            <a:off x="1855828"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Tombstone Title 2"/>
          <p:cNvSpPr>
            <a:spLocks noGrp="1"/>
          </p:cNvSpPr>
          <p:nvPr>
            <p:ph type="body" sz="quarter" idx="31"/>
          </p:nvPr>
        </p:nvSpPr>
        <p:spPr>
          <a:xfrm>
            <a:off x="1855828"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60" name="Tombstone Picture 2"/>
          <p:cNvSpPr>
            <a:spLocks noGrp="1"/>
          </p:cNvSpPr>
          <p:nvPr>
            <p:ph type="pic" sz="quarter" idx="42"/>
          </p:nvPr>
        </p:nvSpPr>
        <p:spPr>
          <a:xfrm>
            <a:off x="1855453" y="1247775"/>
            <a:ext cx="292894" cy="390525"/>
          </a:xfrm>
        </p:spPr>
        <p:txBody>
          <a:bodyPr>
            <a:normAutofit/>
          </a:bodyPr>
          <a:lstStyle>
            <a:lvl1pPr>
              <a:defRPr sz="750"/>
            </a:lvl1pPr>
          </a:lstStyle>
          <a:p>
            <a:r>
              <a:rPr lang="en-US" dirty="0" smtClean="0"/>
              <a:t>Click icon to add picture</a:t>
            </a:r>
            <a:endParaRPr lang="en-GB" dirty="0"/>
          </a:p>
        </p:txBody>
      </p:sp>
      <p:sp>
        <p:nvSpPr>
          <p:cNvPr id="14" name="Tombstone Content 1"/>
          <p:cNvSpPr>
            <a:spLocks noGrp="1"/>
          </p:cNvSpPr>
          <p:nvPr>
            <p:ph sz="quarter" idx="18"/>
          </p:nvPr>
        </p:nvSpPr>
        <p:spPr>
          <a:xfrm>
            <a:off x="213123" y="1886946"/>
            <a:ext cx="1505758" cy="1151530"/>
          </a:xfrm>
        </p:spPr>
        <p:txBody>
          <a:bodyPr>
            <a:noAutofit/>
          </a:bodyPr>
          <a:lstStyle>
            <a:lvl1pPr marL="0" indent="0">
              <a:lnSpc>
                <a:spcPct val="110000"/>
              </a:lnSpc>
              <a:buNone/>
              <a:defRPr sz="750"/>
            </a:lvl1pPr>
            <a:lvl2pPr marL="204788" indent="0">
              <a:lnSpc>
                <a:spcPct val="110000"/>
              </a:lnSpc>
              <a:buNone/>
              <a:defRPr sz="750"/>
            </a:lvl2pPr>
            <a:lvl3pPr marL="408384" indent="0">
              <a:lnSpc>
                <a:spcPct val="110000"/>
              </a:lnSpc>
              <a:buNone/>
              <a:defRPr sz="750"/>
            </a:lvl3pPr>
            <a:lvl4pPr marL="607219" indent="0">
              <a:lnSpc>
                <a:spcPct val="110000"/>
              </a:lnSpc>
              <a:buNone/>
              <a:defRPr sz="750"/>
            </a:lvl4pPr>
            <a:lvl5pPr marL="810815" indent="0">
              <a:lnSpc>
                <a:spcPct val="110000"/>
              </a:lnSpc>
              <a:buNone/>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ombstone Title 1"/>
          <p:cNvSpPr>
            <a:spLocks noGrp="1"/>
          </p:cNvSpPr>
          <p:nvPr>
            <p:ph type="body" sz="quarter" idx="19"/>
          </p:nvPr>
        </p:nvSpPr>
        <p:spPr>
          <a:xfrm>
            <a:off x="213123" y="1695451"/>
            <a:ext cx="1505758" cy="180975"/>
          </a:xfrm>
        </p:spPr>
        <p:txBody>
          <a:bodyPr anchor="ctr" anchorCtr="0">
            <a:noAutofit/>
          </a:bodyPr>
          <a:lstStyle>
            <a:lvl1pPr marL="0" indent="0">
              <a:buNone/>
              <a:defRPr sz="900" b="1">
                <a:solidFill>
                  <a:schemeClr val="tx1"/>
                </a:solidFill>
                <a:latin typeface="+mj-lt"/>
              </a:defRPr>
            </a:lvl1pPr>
          </a:lstStyle>
          <a:p>
            <a:pPr lvl="0"/>
            <a:r>
              <a:rPr lang="en-US" smtClean="0"/>
              <a:t>Click to edit Master text styles</a:t>
            </a:r>
          </a:p>
        </p:txBody>
      </p:sp>
      <p:sp>
        <p:nvSpPr>
          <p:cNvPr id="7" name="Tombstone Picture 1"/>
          <p:cNvSpPr>
            <a:spLocks noGrp="1"/>
          </p:cNvSpPr>
          <p:nvPr>
            <p:ph type="pic" sz="quarter" idx="26"/>
          </p:nvPr>
        </p:nvSpPr>
        <p:spPr>
          <a:xfrm>
            <a:off x="216000" y="1247775"/>
            <a:ext cx="292894" cy="390525"/>
          </a:xfrm>
        </p:spPr>
        <p:txBody>
          <a:bodyPr>
            <a:normAutofit/>
          </a:bodyPr>
          <a:lstStyle>
            <a:lvl1pPr>
              <a:defRPr sz="750"/>
            </a:lvl1pPr>
          </a:lstStyle>
          <a:p>
            <a:r>
              <a:rPr lang="en-US" dirty="0" smtClean="0"/>
              <a:t>Click icon to add picture</a:t>
            </a:r>
            <a:endParaRPr lang="en-GB" dirty="0"/>
          </a:p>
        </p:txBody>
      </p:sp>
      <p:sp>
        <p:nvSpPr>
          <p:cNvPr id="5"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75319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22"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51"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5118975"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3" name="Tombstone Picture 8"/>
          <p:cNvSpPr>
            <a:spLocks noGrp="1"/>
          </p:cNvSpPr>
          <p:nvPr>
            <p:ph type="pic" sz="quarter" idx="112"/>
          </p:nvPr>
        </p:nvSpPr>
        <p:spPr>
          <a:xfrm>
            <a:off x="5118975" y="3159441"/>
            <a:ext cx="1539000" cy="489813"/>
          </a:xfrm>
        </p:spPr>
        <p:txBody>
          <a:bodyPr/>
          <a:lstStyle>
            <a:lvl1pPr marL="0" indent="0">
              <a:buNone/>
              <a:defRPr/>
            </a:lvl1pPr>
          </a:lstStyle>
          <a:p>
            <a:r>
              <a:rPr lang="en-US" dirty="0" smtClean="0"/>
              <a:t>Click icon to add picture</a:t>
            </a:r>
            <a:endParaRPr lang="en-GB" dirty="0"/>
          </a:p>
        </p:txBody>
      </p:sp>
      <p:sp>
        <p:nvSpPr>
          <p:cNvPr id="76" name="Tombstone Content 7"/>
          <p:cNvSpPr>
            <a:spLocks noGrp="1"/>
          </p:cNvSpPr>
          <p:nvPr>
            <p:ph sz="quarter" idx="121"/>
          </p:nvPr>
        </p:nvSpPr>
        <p:spPr>
          <a:xfrm>
            <a:off x="3478958"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2" name="Tombstone Picture 7"/>
          <p:cNvSpPr>
            <a:spLocks noGrp="1"/>
          </p:cNvSpPr>
          <p:nvPr>
            <p:ph type="pic" sz="quarter" idx="111"/>
          </p:nvPr>
        </p:nvSpPr>
        <p:spPr>
          <a:xfrm>
            <a:off x="3478457" y="3159441"/>
            <a:ext cx="1539000" cy="489813"/>
          </a:xfrm>
        </p:spPr>
        <p:txBody>
          <a:bodyPr/>
          <a:lstStyle>
            <a:lvl1pPr marL="0" indent="0">
              <a:buNone/>
              <a:defRPr/>
            </a:lvl1pPr>
          </a:lstStyle>
          <a:p>
            <a:r>
              <a:rPr lang="en-US" dirty="0" smtClean="0"/>
              <a:t>Click icon to add picture</a:t>
            </a:r>
            <a:endParaRPr lang="en-GB" dirty="0"/>
          </a:p>
        </p:txBody>
      </p:sp>
      <p:sp>
        <p:nvSpPr>
          <p:cNvPr id="74" name="Tombstone Content 6"/>
          <p:cNvSpPr>
            <a:spLocks noGrp="1"/>
          </p:cNvSpPr>
          <p:nvPr>
            <p:ph sz="quarter" idx="119"/>
          </p:nvPr>
        </p:nvSpPr>
        <p:spPr>
          <a:xfrm>
            <a:off x="1838942"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1" name="Tombstone Picture 6"/>
          <p:cNvSpPr>
            <a:spLocks noGrp="1"/>
          </p:cNvSpPr>
          <p:nvPr>
            <p:ph type="pic" sz="quarter" idx="110"/>
          </p:nvPr>
        </p:nvSpPr>
        <p:spPr>
          <a:xfrm>
            <a:off x="1839444" y="3159441"/>
            <a:ext cx="1539000" cy="489813"/>
          </a:xfrm>
        </p:spPr>
        <p:txBody>
          <a:bodyPr/>
          <a:lstStyle>
            <a:lvl1pPr marL="0" indent="0">
              <a:buNone/>
              <a:defRPr/>
            </a:lvl1pPr>
          </a:lstStyle>
          <a:p>
            <a:r>
              <a:rPr lang="en-US" dirty="0" smtClean="0"/>
              <a:t>Click icon to add picture</a:t>
            </a:r>
            <a:endParaRPr lang="en-GB" dirty="0"/>
          </a:p>
        </p:txBody>
      </p:sp>
      <p:sp>
        <p:nvSpPr>
          <p:cNvPr id="72" name="Tombstone Content 5"/>
          <p:cNvSpPr>
            <a:spLocks noGrp="1"/>
          </p:cNvSpPr>
          <p:nvPr>
            <p:ph sz="quarter" idx="117"/>
          </p:nvPr>
        </p:nvSpPr>
        <p:spPr>
          <a:xfrm>
            <a:off x="198926" y="3741625"/>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0" name="Tombstone Picture 5"/>
          <p:cNvSpPr>
            <a:spLocks noGrp="1"/>
          </p:cNvSpPr>
          <p:nvPr>
            <p:ph type="pic" sz="quarter" idx="109"/>
          </p:nvPr>
        </p:nvSpPr>
        <p:spPr>
          <a:xfrm>
            <a:off x="198926" y="3159441"/>
            <a:ext cx="1539000" cy="489813"/>
          </a:xfrm>
        </p:spPr>
        <p:txBody>
          <a:bodyPr/>
          <a:lstStyle>
            <a:lvl1pPr marL="0" indent="0">
              <a:buNone/>
              <a:defRPr/>
            </a:lvl1pPr>
          </a:lstStyle>
          <a:p>
            <a:r>
              <a:rPr lang="en-US" dirty="0" smtClean="0"/>
              <a:t>Click icon to add picture</a:t>
            </a:r>
            <a:endParaRPr lang="en-GB" dirty="0"/>
          </a:p>
        </p:txBody>
      </p:sp>
      <p:sp>
        <p:nvSpPr>
          <p:cNvPr id="80" name="Tombstone Content 4"/>
          <p:cNvSpPr>
            <a:spLocks noGrp="1"/>
          </p:cNvSpPr>
          <p:nvPr>
            <p:ph sz="quarter" idx="122"/>
          </p:nvPr>
        </p:nvSpPr>
        <p:spPr>
          <a:xfrm>
            <a:off x="5118975"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2" name="Tombstone Picture 4"/>
          <p:cNvSpPr>
            <a:spLocks noGrp="1"/>
          </p:cNvSpPr>
          <p:nvPr>
            <p:ph type="pic" sz="quarter" idx="78"/>
          </p:nvPr>
        </p:nvSpPr>
        <p:spPr>
          <a:xfrm>
            <a:off x="5118975" y="1309689"/>
            <a:ext cx="1539000" cy="489813"/>
          </a:xfrm>
        </p:spPr>
        <p:txBody>
          <a:bodyPr/>
          <a:lstStyle>
            <a:lvl1pPr marL="0" indent="0">
              <a:buNone/>
              <a:defRPr/>
            </a:lvl1pPr>
          </a:lstStyle>
          <a:p>
            <a:r>
              <a:rPr lang="en-US" dirty="0" smtClean="0"/>
              <a:t>Click icon to add picture</a:t>
            </a:r>
            <a:endParaRPr lang="en-GB" dirty="0"/>
          </a:p>
        </p:txBody>
      </p:sp>
      <p:sp>
        <p:nvSpPr>
          <p:cNvPr id="75" name="Tombstone Content 3"/>
          <p:cNvSpPr>
            <a:spLocks noGrp="1"/>
          </p:cNvSpPr>
          <p:nvPr>
            <p:ph sz="quarter" idx="120"/>
          </p:nvPr>
        </p:nvSpPr>
        <p:spPr>
          <a:xfrm>
            <a:off x="3478958"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1" name="Tombstone Picture 3"/>
          <p:cNvSpPr>
            <a:spLocks noGrp="1"/>
          </p:cNvSpPr>
          <p:nvPr>
            <p:ph type="pic" sz="quarter" idx="76"/>
          </p:nvPr>
        </p:nvSpPr>
        <p:spPr>
          <a:xfrm>
            <a:off x="3478457" y="1309689"/>
            <a:ext cx="1539000" cy="489813"/>
          </a:xfrm>
        </p:spPr>
        <p:txBody>
          <a:bodyPr/>
          <a:lstStyle>
            <a:lvl1pPr marL="0" indent="0">
              <a:buNone/>
              <a:defRPr/>
            </a:lvl1pPr>
          </a:lstStyle>
          <a:p>
            <a:r>
              <a:rPr lang="en-US" dirty="0" smtClean="0"/>
              <a:t>Click icon to add picture</a:t>
            </a:r>
            <a:endParaRPr lang="en-GB" dirty="0"/>
          </a:p>
        </p:txBody>
      </p:sp>
      <p:sp>
        <p:nvSpPr>
          <p:cNvPr id="73" name="Tombstone Content 2"/>
          <p:cNvSpPr>
            <a:spLocks noGrp="1"/>
          </p:cNvSpPr>
          <p:nvPr>
            <p:ph sz="quarter" idx="118"/>
          </p:nvPr>
        </p:nvSpPr>
        <p:spPr>
          <a:xfrm>
            <a:off x="1838942"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8" name="Tombstone Picture 2"/>
          <p:cNvSpPr>
            <a:spLocks noGrp="1"/>
          </p:cNvSpPr>
          <p:nvPr>
            <p:ph type="pic" sz="quarter" idx="71"/>
          </p:nvPr>
        </p:nvSpPr>
        <p:spPr>
          <a:xfrm>
            <a:off x="1839444" y="1309689"/>
            <a:ext cx="1539000" cy="489813"/>
          </a:xfrm>
        </p:spPr>
        <p:txBody>
          <a:bodyPr/>
          <a:lstStyle>
            <a:lvl1pPr marL="0" indent="0">
              <a:buNone/>
              <a:defRPr/>
            </a:lvl1pPr>
          </a:lstStyle>
          <a:p>
            <a:r>
              <a:rPr lang="en-US" dirty="0" smtClean="0"/>
              <a:t>Click icon to add picture</a:t>
            </a:r>
            <a:endParaRPr lang="en-GB" dirty="0"/>
          </a:p>
        </p:txBody>
      </p:sp>
      <p:sp>
        <p:nvSpPr>
          <p:cNvPr id="53" name="Tombstone Content 1"/>
          <p:cNvSpPr>
            <a:spLocks noGrp="1"/>
          </p:cNvSpPr>
          <p:nvPr>
            <p:ph sz="quarter" idx="18"/>
          </p:nvPr>
        </p:nvSpPr>
        <p:spPr>
          <a:xfrm>
            <a:off x="198926" y="1886946"/>
            <a:ext cx="1539000" cy="1151530"/>
          </a:xfrm>
        </p:spPr>
        <p:txBody>
          <a:bodyPr>
            <a:noAutofit/>
          </a:bodyPr>
          <a:lstStyle>
            <a:lvl1pPr marL="0" indent="0">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7" name="Tombstone Picture 1"/>
          <p:cNvSpPr>
            <a:spLocks noGrp="1"/>
          </p:cNvSpPr>
          <p:nvPr>
            <p:ph type="pic" sz="quarter" idx="70"/>
          </p:nvPr>
        </p:nvSpPr>
        <p:spPr>
          <a:xfrm>
            <a:off x="198926" y="1309689"/>
            <a:ext cx="1539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43" name="Slide Title"/>
          <p:cNvSpPr>
            <a:spLocks noGrp="1"/>
          </p:cNvSpPr>
          <p:nvPr>
            <p:ph type="title"/>
          </p:nvPr>
        </p:nvSpPr>
        <p:spPr>
          <a:xfrm>
            <a:off x="216000" y="288000"/>
            <a:ext cx="6426000" cy="4464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4646894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1"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cxnSp>
        <p:nvCxnSpPr>
          <p:cNvPr id="51" name="Line under Title"/>
          <p:cNvCxnSpPr/>
          <p:nvPr userDrawn="1"/>
        </p:nvCxnSpPr>
        <p:spPr>
          <a:xfrm flipH="1">
            <a:off x="216000" y="735227"/>
            <a:ext cx="642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5118975"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50" name="Quote Content 8"/>
          <p:cNvSpPr>
            <a:spLocks noGrp="1"/>
          </p:cNvSpPr>
          <p:nvPr>
            <p:ph sz="quarter" idx="130" hasCustomPrompt="1"/>
          </p:nvPr>
        </p:nvSpPr>
        <p:spPr>
          <a:xfrm>
            <a:off x="5118975"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7" name="Quote Picture 8"/>
          <p:cNvSpPr>
            <a:spLocks noGrp="1"/>
          </p:cNvSpPr>
          <p:nvPr>
            <p:ph type="pic" sz="quarter" idx="116"/>
          </p:nvPr>
        </p:nvSpPr>
        <p:spPr>
          <a:xfrm>
            <a:off x="5121356" y="3147565"/>
            <a:ext cx="1539000" cy="489813"/>
          </a:xfrm>
        </p:spPr>
        <p:txBody>
          <a:bodyPr/>
          <a:lstStyle>
            <a:lvl1pPr marL="0" indent="0">
              <a:buNone/>
              <a:defRPr/>
            </a:lvl1pPr>
          </a:lstStyle>
          <a:p>
            <a:r>
              <a:rPr lang="en-US" dirty="0" smtClean="0"/>
              <a:t>Click icon to add picture</a:t>
            </a:r>
            <a:endParaRPr lang="en-GB" dirty="0"/>
          </a:p>
        </p:txBody>
      </p:sp>
      <p:sp>
        <p:nvSpPr>
          <p:cNvPr id="47" name="Quote Source 7"/>
          <p:cNvSpPr>
            <a:spLocks noGrp="1"/>
          </p:cNvSpPr>
          <p:nvPr>
            <p:ph sz="quarter" idx="127"/>
          </p:nvPr>
        </p:nvSpPr>
        <p:spPr>
          <a:xfrm>
            <a:off x="3483690"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41" name="Quote Content 7"/>
          <p:cNvSpPr>
            <a:spLocks noGrp="1"/>
          </p:cNvSpPr>
          <p:nvPr>
            <p:ph sz="quarter" idx="126" hasCustomPrompt="1"/>
          </p:nvPr>
        </p:nvSpPr>
        <p:spPr>
          <a:xfrm>
            <a:off x="3483690"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6" name="Quote Picture 7"/>
          <p:cNvSpPr>
            <a:spLocks noGrp="1"/>
          </p:cNvSpPr>
          <p:nvPr>
            <p:ph type="pic" sz="quarter" idx="115"/>
          </p:nvPr>
        </p:nvSpPr>
        <p:spPr>
          <a:xfrm>
            <a:off x="3492596" y="3153503"/>
            <a:ext cx="1539000" cy="489813"/>
          </a:xfrm>
        </p:spPr>
        <p:txBody>
          <a:bodyPr/>
          <a:lstStyle>
            <a:lvl1pPr marL="0" indent="0">
              <a:buNone/>
              <a:defRPr/>
            </a:lvl1pPr>
          </a:lstStyle>
          <a:p>
            <a:r>
              <a:rPr lang="en-US" dirty="0" smtClean="0"/>
              <a:t>Click icon to add picture</a:t>
            </a:r>
            <a:endParaRPr lang="en-GB" dirty="0"/>
          </a:p>
        </p:txBody>
      </p:sp>
      <p:sp>
        <p:nvSpPr>
          <p:cNvPr id="38" name="Quote Source 6"/>
          <p:cNvSpPr>
            <a:spLocks noGrp="1"/>
          </p:cNvSpPr>
          <p:nvPr>
            <p:ph sz="quarter" idx="123"/>
          </p:nvPr>
        </p:nvSpPr>
        <p:spPr>
          <a:xfrm>
            <a:off x="1839444"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7" name="Quote Content 6"/>
          <p:cNvSpPr>
            <a:spLocks noGrp="1"/>
          </p:cNvSpPr>
          <p:nvPr>
            <p:ph sz="quarter" idx="122" hasCustomPrompt="1"/>
          </p:nvPr>
        </p:nvSpPr>
        <p:spPr>
          <a:xfrm>
            <a:off x="1839444"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5" name="Quote Picture 6"/>
          <p:cNvSpPr>
            <a:spLocks noGrp="1"/>
          </p:cNvSpPr>
          <p:nvPr>
            <p:ph type="pic" sz="quarter" idx="114"/>
          </p:nvPr>
        </p:nvSpPr>
        <p:spPr>
          <a:xfrm>
            <a:off x="1839443" y="3153503"/>
            <a:ext cx="1539000" cy="489813"/>
          </a:xfrm>
        </p:spPr>
        <p:txBody>
          <a:bodyPr/>
          <a:lstStyle>
            <a:lvl1pPr marL="0" indent="0">
              <a:buNone/>
              <a:defRPr/>
            </a:lvl1pPr>
          </a:lstStyle>
          <a:p>
            <a:r>
              <a:rPr lang="en-US" dirty="0" smtClean="0"/>
              <a:t>Click icon to add picture</a:t>
            </a:r>
            <a:endParaRPr lang="en-GB" dirty="0"/>
          </a:p>
        </p:txBody>
      </p:sp>
      <p:sp>
        <p:nvSpPr>
          <p:cNvPr id="34" name="Quote Source 5"/>
          <p:cNvSpPr>
            <a:spLocks noGrp="1"/>
          </p:cNvSpPr>
          <p:nvPr>
            <p:ph sz="quarter" idx="119"/>
          </p:nvPr>
        </p:nvSpPr>
        <p:spPr>
          <a:xfrm>
            <a:off x="198926" y="4699626"/>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3" name="Quote Content 5"/>
          <p:cNvSpPr>
            <a:spLocks noGrp="1"/>
          </p:cNvSpPr>
          <p:nvPr>
            <p:ph sz="quarter" idx="118" hasCustomPrompt="1"/>
          </p:nvPr>
        </p:nvSpPr>
        <p:spPr>
          <a:xfrm>
            <a:off x="198926" y="3750252"/>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64" name="Quote Picture 5"/>
          <p:cNvSpPr>
            <a:spLocks noGrp="1"/>
          </p:cNvSpPr>
          <p:nvPr>
            <p:ph type="pic" sz="quarter" idx="113"/>
          </p:nvPr>
        </p:nvSpPr>
        <p:spPr>
          <a:xfrm>
            <a:off x="198186" y="3151856"/>
            <a:ext cx="1539000" cy="489813"/>
          </a:xfrm>
        </p:spPr>
        <p:txBody>
          <a:bodyPr/>
          <a:lstStyle>
            <a:lvl1pPr marL="0" indent="0">
              <a:buNone/>
              <a:defRPr/>
            </a:lvl1pPr>
          </a:lstStyle>
          <a:p>
            <a:r>
              <a:rPr lang="en-US" dirty="0" smtClean="0"/>
              <a:t>Click icon to add picture</a:t>
            </a:r>
            <a:endParaRPr lang="en-GB" dirty="0"/>
          </a:p>
        </p:txBody>
      </p:sp>
      <p:sp>
        <p:nvSpPr>
          <p:cNvPr id="49" name="Quote Source 4"/>
          <p:cNvSpPr>
            <a:spLocks noGrp="1"/>
          </p:cNvSpPr>
          <p:nvPr>
            <p:ph sz="quarter" idx="129"/>
          </p:nvPr>
        </p:nvSpPr>
        <p:spPr>
          <a:xfrm>
            <a:off x="5118975"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48" name="Quote Content 4"/>
          <p:cNvSpPr>
            <a:spLocks noGrp="1"/>
          </p:cNvSpPr>
          <p:nvPr>
            <p:ph sz="quarter" idx="128" hasCustomPrompt="1"/>
          </p:nvPr>
        </p:nvSpPr>
        <p:spPr>
          <a:xfrm>
            <a:off x="5118975"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6" name="Quote Picture 4"/>
          <p:cNvSpPr>
            <a:spLocks noGrp="1"/>
          </p:cNvSpPr>
          <p:nvPr>
            <p:ph type="pic" sz="quarter" idx="105"/>
          </p:nvPr>
        </p:nvSpPr>
        <p:spPr>
          <a:xfrm>
            <a:off x="5116903" y="1317605"/>
            <a:ext cx="1539000" cy="489813"/>
          </a:xfrm>
        </p:spPr>
        <p:txBody>
          <a:bodyPr/>
          <a:lstStyle>
            <a:lvl1pPr marL="0" indent="0">
              <a:buNone/>
              <a:defRPr/>
            </a:lvl1pPr>
          </a:lstStyle>
          <a:p>
            <a:r>
              <a:rPr lang="en-US" dirty="0" smtClean="0"/>
              <a:t>Click icon to add picture</a:t>
            </a:r>
            <a:endParaRPr lang="en-GB" dirty="0"/>
          </a:p>
        </p:txBody>
      </p:sp>
      <p:sp>
        <p:nvSpPr>
          <p:cNvPr id="40" name="Quote Source 3"/>
          <p:cNvSpPr>
            <a:spLocks noGrp="1"/>
          </p:cNvSpPr>
          <p:nvPr>
            <p:ph sz="quarter" idx="125"/>
          </p:nvPr>
        </p:nvSpPr>
        <p:spPr>
          <a:xfrm>
            <a:off x="3483690"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9" name="Quote Content 3"/>
          <p:cNvSpPr>
            <a:spLocks noGrp="1"/>
          </p:cNvSpPr>
          <p:nvPr>
            <p:ph sz="quarter" idx="124" hasCustomPrompt="1"/>
          </p:nvPr>
        </p:nvSpPr>
        <p:spPr>
          <a:xfrm>
            <a:off x="3483690"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5" name="Quote Picture 3"/>
          <p:cNvSpPr>
            <a:spLocks noGrp="1"/>
          </p:cNvSpPr>
          <p:nvPr>
            <p:ph type="pic" sz="quarter" idx="104"/>
          </p:nvPr>
        </p:nvSpPr>
        <p:spPr>
          <a:xfrm>
            <a:off x="3482439" y="1317605"/>
            <a:ext cx="1539000" cy="489813"/>
          </a:xfrm>
        </p:spPr>
        <p:txBody>
          <a:bodyPr/>
          <a:lstStyle>
            <a:lvl1pPr marL="0" indent="0">
              <a:buNone/>
              <a:defRPr/>
            </a:lvl1pPr>
          </a:lstStyle>
          <a:p>
            <a:r>
              <a:rPr lang="en-US" dirty="0" smtClean="0"/>
              <a:t>Click icon to add picture</a:t>
            </a:r>
            <a:endParaRPr lang="en-GB" dirty="0"/>
          </a:p>
        </p:txBody>
      </p:sp>
      <p:sp>
        <p:nvSpPr>
          <p:cNvPr id="36" name="Quote Source 2"/>
          <p:cNvSpPr>
            <a:spLocks noGrp="1"/>
          </p:cNvSpPr>
          <p:nvPr>
            <p:ph sz="quarter" idx="121"/>
          </p:nvPr>
        </p:nvSpPr>
        <p:spPr>
          <a:xfrm>
            <a:off x="1839444"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35" name="Quote Content 2"/>
          <p:cNvSpPr>
            <a:spLocks noGrp="1"/>
          </p:cNvSpPr>
          <p:nvPr>
            <p:ph sz="quarter" idx="120" hasCustomPrompt="1"/>
          </p:nvPr>
        </p:nvSpPr>
        <p:spPr>
          <a:xfrm>
            <a:off x="1839444"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4" name="Quote Picture 2"/>
          <p:cNvSpPr>
            <a:spLocks noGrp="1"/>
          </p:cNvSpPr>
          <p:nvPr>
            <p:ph type="pic" sz="quarter" idx="103"/>
          </p:nvPr>
        </p:nvSpPr>
        <p:spPr>
          <a:xfrm>
            <a:off x="1839445" y="1311667"/>
            <a:ext cx="1539000" cy="489813"/>
          </a:xfrm>
        </p:spPr>
        <p:txBody>
          <a:bodyPr/>
          <a:lstStyle>
            <a:lvl1pPr marL="0" indent="0">
              <a:buNone/>
              <a:defRPr/>
            </a:lvl1pPr>
          </a:lstStyle>
          <a:p>
            <a:r>
              <a:rPr lang="en-US" dirty="0" smtClean="0"/>
              <a:t>Click icon to add picture</a:t>
            </a:r>
            <a:endParaRPr lang="en-GB" dirty="0"/>
          </a:p>
        </p:txBody>
      </p:sp>
      <p:sp>
        <p:nvSpPr>
          <p:cNvPr id="30" name="Quote Source 1"/>
          <p:cNvSpPr>
            <a:spLocks noGrp="1"/>
          </p:cNvSpPr>
          <p:nvPr>
            <p:ph sz="quarter" idx="87"/>
          </p:nvPr>
        </p:nvSpPr>
        <p:spPr>
          <a:xfrm>
            <a:off x="198926" y="2836320"/>
            <a:ext cx="1539000" cy="202883"/>
          </a:xfrm>
        </p:spPr>
        <p:txBody>
          <a:bodyPr lIns="0" tIns="36000" rIns="0" bIns="0">
            <a:noAutofit/>
          </a:bodyPr>
          <a:lstStyle>
            <a:lvl1pPr marL="0" indent="0" algn="r">
              <a:lnSpc>
                <a:spcPct val="110000"/>
              </a:lnSpc>
              <a:spcAft>
                <a:spcPts val="225"/>
              </a:spcAft>
              <a:buNone/>
              <a:tabLst>
                <a:tab pos="3429000" algn="r"/>
              </a:tabLst>
              <a:defRPr sz="600" i="1"/>
            </a:lvl1pPr>
            <a:lvl2pPr marL="136922" indent="-132160">
              <a:lnSpc>
                <a:spcPct val="110000"/>
              </a:lnSpc>
              <a:spcAft>
                <a:spcPts val="225"/>
              </a:spcAft>
              <a:tabLst>
                <a:tab pos="3429000" algn="r"/>
              </a:tabLst>
              <a:defRPr sz="600"/>
            </a:lvl2pPr>
            <a:lvl3pPr marL="267891" indent="-130969">
              <a:lnSpc>
                <a:spcPct val="110000"/>
              </a:lnSpc>
              <a:spcAft>
                <a:spcPts val="225"/>
              </a:spcAft>
              <a:tabLst>
                <a:tab pos="3429000" algn="r"/>
              </a:tabLst>
              <a:defRPr sz="600"/>
            </a:lvl3pPr>
            <a:lvl4pPr marL="404813" indent="-136922">
              <a:lnSpc>
                <a:spcPct val="110000"/>
              </a:lnSpc>
              <a:spcAft>
                <a:spcPts val="225"/>
              </a:spcAft>
              <a:tabLst>
                <a:tab pos="3429000" algn="r"/>
              </a:tabLst>
              <a:defRPr sz="600"/>
            </a:lvl4pPr>
            <a:lvl5pPr marL="535781" indent="-130969">
              <a:lnSpc>
                <a:spcPct val="110000"/>
              </a:lnSpc>
              <a:spcAft>
                <a:spcPts val="225"/>
              </a:spcAft>
              <a:tabLst>
                <a:tab pos="3429000" algn="r"/>
              </a:tabLst>
              <a:defRPr sz="600"/>
            </a:lvl5pPr>
          </a:lstStyle>
          <a:p>
            <a:pPr lvl="0"/>
            <a:r>
              <a:rPr lang="en-US" smtClean="0"/>
              <a:t>Click to edit Master text styles</a:t>
            </a:r>
          </a:p>
        </p:txBody>
      </p:sp>
      <p:sp>
        <p:nvSpPr>
          <p:cNvPr id="53" name="Quote Content 1"/>
          <p:cNvSpPr>
            <a:spLocks noGrp="1"/>
          </p:cNvSpPr>
          <p:nvPr>
            <p:ph sz="quarter" idx="18" hasCustomPrompt="1"/>
          </p:nvPr>
        </p:nvSpPr>
        <p:spPr>
          <a:xfrm>
            <a:off x="198926" y="1886946"/>
            <a:ext cx="1539000" cy="908012"/>
          </a:xfrm>
        </p:spPr>
        <p:txBody>
          <a:bodyPr>
            <a:noAutofit/>
          </a:bodyPr>
          <a:lstStyle>
            <a:lvl1pPr marL="45244" indent="-45244">
              <a:lnSpc>
                <a:spcPct val="110000"/>
              </a:lnSpc>
              <a:spcAft>
                <a:spcPts val="225"/>
              </a:spcAft>
              <a:buNone/>
              <a:defRPr sz="750"/>
            </a:lvl1pPr>
            <a:lvl2pPr marL="138113" indent="-128588">
              <a:lnSpc>
                <a:spcPct val="110000"/>
              </a:lnSpc>
              <a:spcAft>
                <a:spcPts val="225"/>
              </a:spcAft>
              <a:buFont typeface="Telefonica Text" pitchFamily="50" charset="0"/>
              <a:buChar char="–"/>
              <a:defRPr sz="750"/>
            </a:lvl2pPr>
            <a:lvl3pPr marL="273844" indent="-128588">
              <a:lnSpc>
                <a:spcPct val="110000"/>
              </a:lnSpc>
              <a:spcAft>
                <a:spcPts val="225"/>
              </a:spcAft>
              <a:buFont typeface="Telefonica Text" pitchFamily="50" charset="0"/>
              <a:buChar char="–"/>
              <a:defRPr sz="750"/>
            </a:lvl3pPr>
            <a:lvl4pPr marL="401241" indent="-129779">
              <a:lnSpc>
                <a:spcPct val="110000"/>
              </a:lnSpc>
              <a:spcAft>
                <a:spcPts val="225"/>
              </a:spcAft>
              <a:buFont typeface="Telefonica Text" pitchFamily="50" charset="0"/>
              <a:buChar char="–"/>
              <a:defRPr sz="750"/>
            </a:lvl4pPr>
            <a:lvl5pPr marL="536972" indent="-129779">
              <a:lnSpc>
                <a:spcPct val="110000"/>
              </a:lnSpc>
              <a:spcAft>
                <a:spcPts val="225"/>
              </a:spcAft>
              <a:buFont typeface="Telefonica Text" pitchFamily="50" charset="0"/>
              <a:buChar char="–"/>
              <a:defRPr sz="750"/>
            </a:lvl5pPr>
          </a:lstStyle>
          <a:p>
            <a:pPr lvl="0"/>
            <a:r>
              <a:rPr lang="en-US" smtClean="0"/>
              <a:t>“Click to edit Master text styles</a:t>
            </a:r>
          </a:p>
        </p:txBody>
      </p:sp>
      <p:sp>
        <p:nvSpPr>
          <p:cNvPr id="42" name="Quote Picture 1"/>
          <p:cNvSpPr>
            <a:spLocks noGrp="1"/>
          </p:cNvSpPr>
          <p:nvPr>
            <p:ph type="pic" sz="quarter" idx="102"/>
          </p:nvPr>
        </p:nvSpPr>
        <p:spPr>
          <a:xfrm>
            <a:off x="198572" y="1311667"/>
            <a:ext cx="1539000" cy="489813"/>
          </a:xfrm>
        </p:spPr>
        <p:txBody>
          <a:bodyPr/>
          <a:lstStyle>
            <a:lvl1pPr marL="0" indent="0">
              <a:buNone/>
              <a:defRPr/>
            </a:lvl1pPr>
          </a:lstStyle>
          <a:p>
            <a:r>
              <a:rPr lang="en-US" dirty="0" smtClean="0"/>
              <a:t>Click icon to add picture</a:t>
            </a:r>
            <a:endParaRPr lang="en-GB" dirty="0"/>
          </a:p>
        </p:txBody>
      </p:sp>
      <p:sp>
        <p:nvSpPr>
          <p:cNvPr id="52" name="Slide Subtitle"/>
          <p:cNvSpPr>
            <a:spLocks noGrp="1"/>
          </p:cNvSpPr>
          <p:nvPr>
            <p:ph type="body" sz="quarter" idx="13"/>
          </p:nvPr>
        </p:nvSpPr>
        <p:spPr>
          <a:xfrm>
            <a:off x="213123" y="735013"/>
            <a:ext cx="6426994" cy="446400"/>
          </a:xfrm>
        </p:spPr>
        <p:txBody>
          <a:bodyPr>
            <a:normAutofit/>
          </a:bodyPr>
          <a:lstStyle>
            <a:lvl1pPr marL="0" indent="0">
              <a:buNone/>
              <a:defRPr sz="1800">
                <a:solidFill>
                  <a:schemeClr val="accent1"/>
                </a:solidFill>
                <a:latin typeface="+mj-lt"/>
              </a:defRPr>
            </a:lvl1pPr>
            <a:lvl2pPr marL="204788" indent="0">
              <a:buNone/>
              <a:defRPr/>
            </a:lvl2pPr>
            <a:lvl3pPr marL="408384" indent="0">
              <a:buNone/>
              <a:defRPr/>
            </a:lvl3pPr>
            <a:lvl4pPr marL="607219" indent="0">
              <a:buNone/>
              <a:defRPr/>
            </a:lvl4pPr>
            <a:lvl5pPr marL="810815" indent="0">
              <a:buNone/>
              <a:defRPr/>
            </a:lvl5pPr>
          </a:lstStyle>
          <a:p>
            <a:pPr lvl="0"/>
            <a:r>
              <a:rPr lang="en-US" smtClean="0"/>
              <a:t>Click to edit Master text styles</a:t>
            </a:r>
          </a:p>
        </p:txBody>
      </p:sp>
      <p:sp>
        <p:nvSpPr>
          <p:cNvPr id="43" name="Slide Title"/>
          <p:cNvSpPr>
            <a:spLocks noGrp="1"/>
          </p:cNvSpPr>
          <p:nvPr>
            <p:ph type="title"/>
          </p:nvPr>
        </p:nvSpPr>
        <p:spPr>
          <a:xfrm>
            <a:off x="216000" y="288000"/>
            <a:ext cx="6426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76747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theme" Target="../theme/theme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theme" Target="../theme/theme5.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sp>
        <p:nvSpPr>
          <p:cNvPr id="5"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 name="Content"/>
          <p:cNvSpPr>
            <a:spLocks noGrp="1"/>
          </p:cNvSpPr>
          <p:nvPr>
            <p:ph type="body" idx="1"/>
          </p:nvPr>
        </p:nvSpPr>
        <p:spPr>
          <a:xfrm>
            <a:off x="216000" y="900000"/>
            <a:ext cx="6426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dirty="0"/>
          </a:p>
        </p:txBody>
      </p:sp>
      <p:sp>
        <p:nvSpPr>
          <p:cNvPr id="2" name="Title"/>
          <p:cNvSpPr>
            <a:spLocks noGrp="1"/>
          </p:cNvSpPr>
          <p:nvPr>
            <p:ph type="title"/>
          </p:nvPr>
        </p:nvSpPr>
        <p:spPr>
          <a:xfrm>
            <a:off x="216000" y="288000"/>
            <a:ext cx="6426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smtClean="0"/>
              <a:t>Click to edit Master title style</a:t>
            </a:r>
            <a:endParaRPr lang="ru-RU" dirty="0"/>
          </a:p>
        </p:txBody>
      </p:sp>
    </p:spTree>
    <p:extLst>
      <p:ext uri="{BB962C8B-B14F-4D97-AF65-F5344CB8AC3E}">
        <p14:creationId xmlns:p14="http://schemas.microsoft.com/office/powerpoint/2010/main" val="313506076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p:hf hdr="0" dt="0"/>
  <p:txStyles>
    <p:titleStyle>
      <a:lvl1pPr marL="0" algn="l" defTabSz="685800" rtl="0" eaLnBrk="1" latinLnBrk="0" hangingPunct="1">
        <a:buNone/>
        <a:defRPr sz="2100" b="0" i="0" u="none" kern="1200" cap="none" baseline="0">
          <a:solidFill>
            <a:srgbClr val="4D4D4D"/>
          </a:solidFill>
          <a:uFill>
            <a:solidFill>
              <a:schemeClr val="tx1"/>
            </a:solidFill>
          </a:uFill>
          <a:latin typeface="+mj-lt"/>
          <a:ea typeface="+mj-ea"/>
          <a:cs typeface="+mj-cs"/>
        </a:defRPr>
      </a:lvl1pPr>
    </p:titleStyle>
    <p:bodyStyle>
      <a:lvl1pPr marL="202500" indent="-202500" algn="l" defTabSz="685800" rtl="0" eaLnBrk="1" latinLnBrk="0" hangingPunct="1">
        <a:spcAft>
          <a:spcPts val="675"/>
        </a:spcAft>
        <a:buClr>
          <a:schemeClr val="accent1"/>
        </a:buClr>
        <a:buSzPct val="100000"/>
        <a:buFont typeface="Arial" panose="020B0604020202020204" pitchFamily="34" charset="0"/>
        <a:buChar char="•"/>
        <a:defRPr sz="1500" b="0" i="0" u="none" kern="1200" cap="none">
          <a:solidFill>
            <a:srgbClr val="4D4D4D"/>
          </a:solidFill>
          <a:uFill>
            <a:solidFill>
              <a:schemeClr val="tx1"/>
            </a:solidFill>
          </a:uFill>
          <a:latin typeface="+mn-lt"/>
          <a:ea typeface="+mn-ea"/>
          <a:cs typeface="+mn-cs"/>
        </a:defRPr>
      </a:lvl1pPr>
      <a:lvl2pPr marL="405000" indent="-202500" algn="l" defTabSz="685800" rtl="0" eaLnBrk="1" latinLnBrk="0" hangingPunct="1">
        <a:spcAft>
          <a:spcPts val="675"/>
        </a:spcAft>
        <a:buClr>
          <a:schemeClr val="accent1"/>
        </a:buClr>
        <a:buSzPct val="100000"/>
        <a:buFont typeface="Georgia" panose="02040502050405020303" pitchFamily="18" charset="0"/>
        <a:buChar char="–"/>
        <a:defRPr sz="1200" b="0" i="0" u="none" kern="1200" cap="none">
          <a:solidFill>
            <a:srgbClr val="4D4D4D"/>
          </a:solidFill>
          <a:uFill>
            <a:solidFill>
              <a:schemeClr val="tx1"/>
            </a:solidFill>
          </a:uFill>
          <a:latin typeface="+mn-lt"/>
          <a:ea typeface="+mn-ea"/>
          <a:cs typeface="+mn-cs"/>
        </a:defRPr>
      </a:lvl2pPr>
      <a:lvl3pPr marL="607500" indent="-202500" algn="l" defTabSz="685800" rtl="0" eaLnBrk="1" latinLnBrk="0" hangingPunct="1">
        <a:spcAft>
          <a:spcPts val="675"/>
        </a:spcAft>
        <a:buClr>
          <a:schemeClr val="accent1"/>
        </a:buClr>
        <a:buSzPct val="100000"/>
        <a:buFont typeface="Georgia" panose="02040502050405020303" pitchFamily="18" charset="0"/>
        <a:buChar char="–"/>
        <a:defRPr sz="1200" b="0" i="0" u="none" kern="1200" cap="none">
          <a:solidFill>
            <a:srgbClr val="4D4D4D"/>
          </a:solidFill>
          <a:uFill>
            <a:solidFill>
              <a:schemeClr val="tx1"/>
            </a:solidFill>
          </a:uFill>
          <a:latin typeface="+mn-lt"/>
          <a:ea typeface="+mn-ea"/>
          <a:cs typeface="+mn-cs"/>
        </a:defRPr>
      </a:lvl3pPr>
      <a:lvl4pPr marL="810000" indent="-202500" algn="l" defTabSz="685800" rtl="0" eaLnBrk="1" latinLnBrk="0" hangingPunct="1">
        <a:spcAft>
          <a:spcPts val="675"/>
        </a:spcAft>
        <a:buClr>
          <a:schemeClr val="accent1"/>
        </a:buClr>
        <a:buSzPct val="100000"/>
        <a:buFont typeface="Georgia" panose="02040502050405020303" pitchFamily="18" charset="0"/>
        <a:buChar char="–"/>
        <a:tabLst/>
        <a:defRPr sz="1200" b="0" i="0" u="none" kern="1200" cap="none">
          <a:solidFill>
            <a:srgbClr val="4D4D4D"/>
          </a:solidFill>
          <a:uFill>
            <a:solidFill>
              <a:schemeClr val="tx1"/>
            </a:solidFill>
          </a:uFill>
          <a:latin typeface="+mn-lt"/>
          <a:ea typeface="+mn-ea"/>
          <a:cs typeface="+mn-cs"/>
        </a:defRPr>
      </a:lvl4pPr>
      <a:lvl5pPr marL="1012500" indent="-202500" algn="l" defTabSz="685800" rtl="0" eaLnBrk="1" latinLnBrk="0" hangingPunct="1">
        <a:spcAft>
          <a:spcPts val="675"/>
        </a:spcAft>
        <a:buClr>
          <a:schemeClr val="accent1"/>
        </a:buClr>
        <a:buSzPct val="100000"/>
        <a:buFont typeface="Georgia" panose="02040502050405020303" pitchFamily="18" charset="0"/>
        <a:buChar char="–"/>
        <a:tabLst/>
        <a:defRPr sz="1200" b="0" i="0" u="none" kern="1200" cap="none">
          <a:solidFill>
            <a:srgbClr val="4D4D4D"/>
          </a:solidFill>
          <a:uFill>
            <a:solidFill>
              <a:schemeClr val="tx1"/>
            </a:solidFill>
          </a:uFill>
          <a:latin typeface="+mn-lt"/>
          <a:ea typeface="+mn-ea"/>
          <a:cs typeface="+mn-cs"/>
        </a:defRPr>
      </a:lvl5pPr>
      <a:lvl6pPr marL="1872322" indent="-171428" algn="l" defTabSz="685800" rtl="0" eaLnBrk="1" latinLnBrk="0" hangingPunct="1">
        <a:buClr>
          <a:schemeClr val="tx1"/>
        </a:buClr>
        <a:buSzPct val="100000"/>
        <a:buFont typeface="Arial" pitchFamily="34" charset="0"/>
        <a:buChar char="•"/>
        <a:defRPr sz="1500" b="0" i="0" u="none" kern="1200" cap="none">
          <a:solidFill>
            <a:schemeClr val="tx1"/>
          </a:solidFill>
          <a:uFill>
            <a:solidFill>
              <a:schemeClr val="tx1"/>
            </a:solidFill>
          </a:u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sp>
        <p:nvSpPr>
          <p:cNvPr id="5"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 name="Content"/>
          <p:cNvSpPr>
            <a:spLocks noGrp="1"/>
          </p:cNvSpPr>
          <p:nvPr>
            <p:ph type="body" idx="1"/>
          </p:nvPr>
        </p:nvSpPr>
        <p:spPr>
          <a:xfrm>
            <a:off x="216000" y="900000"/>
            <a:ext cx="6426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dirty="0"/>
          </a:p>
        </p:txBody>
      </p:sp>
      <p:sp>
        <p:nvSpPr>
          <p:cNvPr id="2" name="Title"/>
          <p:cNvSpPr>
            <a:spLocks noGrp="1"/>
          </p:cNvSpPr>
          <p:nvPr>
            <p:ph type="title"/>
          </p:nvPr>
        </p:nvSpPr>
        <p:spPr>
          <a:xfrm>
            <a:off x="216000" y="288000"/>
            <a:ext cx="6426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smtClean="0"/>
              <a:t>Click to edit Master title style</a:t>
            </a:r>
            <a:endParaRPr lang="ru-RU" dirty="0"/>
          </a:p>
        </p:txBody>
      </p:sp>
    </p:spTree>
    <p:extLst>
      <p:ext uri="{BB962C8B-B14F-4D97-AF65-F5344CB8AC3E}">
        <p14:creationId xmlns:p14="http://schemas.microsoft.com/office/powerpoint/2010/main" val="14127501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Lst>
  <p:hf hdr="0" dt="0"/>
  <p:txStyles>
    <p:titleStyle>
      <a:lvl1pPr marL="0" algn="l" defTabSz="685800" rtl="0" eaLnBrk="1" latinLnBrk="0" hangingPunct="1">
        <a:buNone/>
        <a:defRPr sz="2100" b="0" i="0" u="none" kern="1200" cap="none" baseline="0">
          <a:solidFill>
            <a:srgbClr val="4D4D4D"/>
          </a:solidFill>
          <a:uFill>
            <a:solidFill>
              <a:schemeClr val="tx1"/>
            </a:solidFill>
          </a:uFill>
          <a:latin typeface="+mj-lt"/>
          <a:ea typeface="+mj-ea"/>
          <a:cs typeface="+mj-cs"/>
        </a:defRPr>
      </a:lvl1pPr>
    </p:titleStyle>
    <p:bodyStyle>
      <a:lvl1pPr marL="202500" indent="-202500" algn="l" defTabSz="685800" rtl="0" eaLnBrk="1" latinLnBrk="0" hangingPunct="1">
        <a:spcAft>
          <a:spcPts val="675"/>
        </a:spcAft>
        <a:buClr>
          <a:schemeClr val="accent1"/>
        </a:buClr>
        <a:buSzPct val="100000"/>
        <a:buFont typeface="Arial" panose="020B0604020202020204" pitchFamily="34" charset="0"/>
        <a:buChar char="•"/>
        <a:defRPr sz="1500" b="0" i="0" u="none" kern="1200" cap="none">
          <a:solidFill>
            <a:srgbClr val="4D4D4D"/>
          </a:solidFill>
          <a:uFill>
            <a:solidFill>
              <a:schemeClr val="tx1"/>
            </a:solidFill>
          </a:uFill>
          <a:latin typeface="+mn-lt"/>
          <a:ea typeface="+mn-ea"/>
          <a:cs typeface="+mn-cs"/>
        </a:defRPr>
      </a:lvl1pPr>
      <a:lvl2pPr marL="405000" indent="-202500" algn="l" defTabSz="685800" rtl="0" eaLnBrk="1" latinLnBrk="0" hangingPunct="1">
        <a:spcAft>
          <a:spcPts val="675"/>
        </a:spcAft>
        <a:buClr>
          <a:schemeClr val="accent1"/>
        </a:buClr>
        <a:buSzPct val="100000"/>
        <a:buFont typeface="Georgia" panose="02040502050405020303" pitchFamily="18" charset="0"/>
        <a:buChar char="–"/>
        <a:defRPr sz="1200" b="0" i="0" u="none" kern="1200" cap="none">
          <a:solidFill>
            <a:srgbClr val="4D4D4D"/>
          </a:solidFill>
          <a:uFill>
            <a:solidFill>
              <a:schemeClr val="tx1"/>
            </a:solidFill>
          </a:uFill>
          <a:latin typeface="+mn-lt"/>
          <a:ea typeface="+mn-ea"/>
          <a:cs typeface="+mn-cs"/>
        </a:defRPr>
      </a:lvl2pPr>
      <a:lvl3pPr marL="607500" indent="-202500" algn="l" defTabSz="685800" rtl="0" eaLnBrk="1" latinLnBrk="0" hangingPunct="1">
        <a:spcAft>
          <a:spcPts val="675"/>
        </a:spcAft>
        <a:buClr>
          <a:schemeClr val="accent1"/>
        </a:buClr>
        <a:buSzPct val="100000"/>
        <a:buFont typeface="Georgia" panose="02040502050405020303" pitchFamily="18" charset="0"/>
        <a:buChar char="–"/>
        <a:defRPr sz="1200" b="0" i="0" u="none" kern="1200" cap="none">
          <a:solidFill>
            <a:srgbClr val="4D4D4D"/>
          </a:solidFill>
          <a:uFill>
            <a:solidFill>
              <a:schemeClr val="tx1"/>
            </a:solidFill>
          </a:uFill>
          <a:latin typeface="+mn-lt"/>
          <a:ea typeface="+mn-ea"/>
          <a:cs typeface="+mn-cs"/>
        </a:defRPr>
      </a:lvl3pPr>
      <a:lvl4pPr marL="810000" indent="-202500" algn="l" defTabSz="685800" rtl="0" eaLnBrk="1" latinLnBrk="0" hangingPunct="1">
        <a:spcAft>
          <a:spcPts val="675"/>
        </a:spcAft>
        <a:buClr>
          <a:schemeClr val="accent1"/>
        </a:buClr>
        <a:buSzPct val="100000"/>
        <a:buFont typeface="Georgia" panose="02040502050405020303" pitchFamily="18" charset="0"/>
        <a:buChar char="–"/>
        <a:tabLst/>
        <a:defRPr sz="1200" b="0" i="0" u="none" kern="1200" cap="none">
          <a:solidFill>
            <a:srgbClr val="4D4D4D"/>
          </a:solidFill>
          <a:uFill>
            <a:solidFill>
              <a:schemeClr val="tx1"/>
            </a:solidFill>
          </a:uFill>
          <a:latin typeface="+mn-lt"/>
          <a:ea typeface="+mn-ea"/>
          <a:cs typeface="+mn-cs"/>
        </a:defRPr>
      </a:lvl4pPr>
      <a:lvl5pPr marL="1012500" indent="-202500" algn="l" defTabSz="685800" rtl="0" eaLnBrk="1" latinLnBrk="0" hangingPunct="1">
        <a:spcAft>
          <a:spcPts val="675"/>
        </a:spcAft>
        <a:buClr>
          <a:schemeClr val="accent1"/>
        </a:buClr>
        <a:buSzPct val="100000"/>
        <a:buFont typeface="Georgia" panose="02040502050405020303" pitchFamily="18" charset="0"/>
        <a:buChar char="–"/>
        <a:tabLst/>
        <a:defRPr sz="1200" b="0" i="0" u="none" kern="1200" cap="none">
          <a:solidFill>
            <a:srgbClr val="4D4D4D"/>
          </a:solidFill>
          <a:uFill>
            <a:solidFill>
              <a:schemeClr val="tx1"/>
            </a:solidFill>
          </a:uFill>
          <a:latin typeface="+mn-lt"/>
          <a:ea typeface="+mn-ea"/>
          <a:cs typeface="+mn-cs"/>
        </a:defRPr>
      </a:lvl5pPr>
      <a:lvl6pPr marL="1872322" indent="-171428" algn="l" defTabSz="685800" rtl="0" eaLnBrk="1" latinLnBrk="0" hangingPunct="1">
        <a:buClr>
          <a:schemeClr val="tx1"/>
        </a:buClr>
        <a:buSzPct val="100000"/>
        <a:buFont typeface="Arial" pitchFamily="34" charset="0"/>
        <a:buChar char="•"/>
        <a:defRPr sz="1500" b="0" i="0" u="none" kern="1200" cap="none">
          <a:solidFill>
            <a:schemeClr val="tx1"/>
          </a:solidFill>
          <a:uFill>
            <a:solidFill>
              <a:schemeClr val="tx1"/>
            </a:solidFill>
          </a:u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sp>
        <p:nvSpPr>
          <p:cNvPr id="5"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 name="Content"/>
          <p:cNvSpPr>
            <a:spLocks noGrp="1"/>
          </p:cNvSpPr>
          <p:nvPr>
            <p:ph type="body" idx="1"/>
          </p:nvPr>
        </p:nvSpPr>
        <p:spPr>
          <a:xfrm>
            <a:off x="216000" y="900000"/>
            <a:ext cx="6426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dirty="0"/>
          </a:p>
        </p:txBody>
      </p:sp>
      <p:sp>
        <p:nvSpPr>
          <p:cNvPr id="2" name="Title"/>
          <p:cNvSpPr>
            <a:spLocks noGrp="1"/>
          </p:cNvSpPr>
          <p:nvPr>
            <p:ph type="title"/>
          </p:nvPr>
        </p:nvSpPr>
        <p:spPr>
          <a:xfrm>
            <a:off x="216000" y="288000"/>
            <a:ext cx="6426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smtClean="0"/>
              <a:t>Click to edit Master title style</a:t>
            </a:r>
            <a:endParaRPr lang="ru-RU" dirty="0"/>
          </a:p>
        </p:txBody>
      </p:sp>
    </p:spTree>
    <p:extLst>
      <p:ext uri="{BB962C8B-B14F-4D97-AF65-F5344CB8AC3E}">
        <p14:creationId xmlns:p14="http://schemas.microsoft.com/office/powerpoint/2010/main" val="36179857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Lst>
  <p:hf hdr="0" dt="0"/>
  <p:txStyles>
    <p:titleStyle>
      <a:lvl1pPr marL="0" algn="l" defTabSz="685800" rtl="0" eaLnBrk="1" latinLnBrk="0" hangingPunct="1">
        <a:buNone/>
        <a:defRPr sz="2100" b="0" i="0" u="none" kern="1200" cap="none" baseline="0">
          <a:solidFill>
            <a:srgbClr val="4D4D4D"/>
          </a:solidFill>
          <a:uFill>
            <a:solidFill>
              <a:schemeClr val="tx1"/>
            </a:solidFill>
          </a:uFill>
          <a:latin typeface="+mj-lt"/>
          <a:ea typeface="+mj-ea"/>
          <a:cs typeface="+mj-cs"/>
        </a:defRPr>
      </a:lvl1pPr>
    </p:titleStyle>
    <p:bodyStyle>
      <a:lvl1pPr marL="202500" indent="-202500" algn="l" defTabSz="685800" rtl="0" eaLnBrk="1" latinLnBrk="0" hangingPunct="1">
        <a:spcAft>
          <a:spcPts val="675"/>
        </a:spcAft>
        <a:buClr>
          <a:schemeClr val="accent1"/>
        </a:buClr>
        <a:buSzPct val="100000"/>
        <a:buFont typeface="Arial" panose="020B0604020202020204" pitchFamily="34" charset="0"/>
        <a:buChar char="•"/>
        <a:defRPr sz="1500" b="0" i="0" u="none" kern="1200" cap="none">
          <a:solidFill>
            <a:srgbClr val="4D4D4D"/>
          </a:solidFill>
          <a:uFill>
            <a:solidFill>
              <a:schemeClr val="tx1"/>
            </a:solidFill>
          </a:uFill>
          <a:latin typeface="+mn-lt"/>
          <a:ea typeface="+mn-ea"/>
          <a:cs typeface="+mn-cs"/>
        </a:defRPr>
      </a:lvl1pPr>
      <a:lvl2pPr marL="405000" indent="-202500" algn="l" defTabSz="685800" rtl="0" eaLnBrk="1" latinLnBrk="0" hangingPunct="1">
        <a:spcAft>
          <a:spcPts val="675"/>
        </a:spcAft>
        <a:buClr>
          <a:schemeClr val="accent1"/>
        </a:buClr>
        <a:buSzPct val="100000"/>
        <a:buFont typeface="Georgia" panose="02040502050405020303" pitchFamily="18" charset="0"/>
        <a:buChar char="–"/>
        <a:defRPr sz="1200" b="0" i="0" u="none" kern="1200" cap="none">
          <a:solidFill>
            <a:srgbClr val="4D4D4D"/>
          </a:solidFill>
          <a:uFill>
            <a:solidFill>
              <a:schemeClr val="tx1"/>
            </a:solidFill>
          </a:uFill>
          <a:latin typeface="+mn-lt"/>
          <a:ea typeface="+mn-ea"/>
          <a:cs typeface="+mn-cs"/>
        </a:defRPr>
      </a:lvl2pPr>
      <a:lvl3pPr marL="607500" indent="-202500" algn="l" defTabSz="685800" rtl="0" eaLnBrk="1" latinLnBrk="0" hangingPunct="1">
        <a:spcAft>
          <a:spcPts val="675"/>
        </a:spcAft>
        <a:buClr>
          <a:schemeClr val="accent1"/>
        </a:buClr>
        <a:buSzPct val="100000"/>
        <a:buFont typeface="Georgia" panose="02040502050405020303" pitchFamily="18" charset="0"/>
        <a:buChar char="–"/>
        <a:defRPr sz="1200" b="0" i="0" u="none" kern="1200" cap="none">
          <a:solidFill>
            <a:srgbClr val="4D4D4D"/>
          </a:solidFill>
          <a:uFill>
            <a:solidFill>
              <a:schemeClr val="tx1"/>
            </a:solidFill>
          </a:uFill>
          <a:latin typeface="+mn-lt"/>
          <a:ea typeface="+mn-ea"/>
          <a:cs typeface="+mn-cs"/>
        </a:defRPr>
      </a:lvl3pPr>
      <a:lvl4pPr marL="810000" indent="-202500" algn="l" defTabSz="685800" rtl="0" eaLnBrk="1" latinLnBrk="0" hangingPunct="1">
        <a:spcAft>
          <a:spcPts val="675"/>
        </a:spcAft>
        <a:buClr>
          <a:schemeClr val="accent1"/>
        </a:buClr>
        <a:buSzPct val="100000"/>
        <a:buFont typeface="Georgia" panose="02040502050405020303" pitchFamily="18" charset="0"/>
        <a:buChar char="–"/>
        <a:tabLst/>
        <a:defRPr sz="1200" b="0" i="0" u="none" kern="1200" cap="none">
          <a:solidFill>
            <a:srgbClr val="4D4D4D"/>
          </a:solidFill>
          <a:uFill>
            <a:solidFill>
              <a:schemeClr val="tx1"/>
            </a:solidFill>
          </a:uFill>
          <a:latin typeface="+mn-lt"/>
          <a:ea typeface="+mn-ea"/>
          <a:cs typeface="+mn-cs"/>
        </a:defRPr>
      </a:lvl4pPr>
      <a:lvl5pPr marL="1012500" indent="-202500" algn="l" defTabSz="685800" rtl="0" eaLnBrk="1" latinLnBrk="0" hangingPunct="1">
        <a:spcAft>
          <a:spcPts val="675"/>
        </a:spcAft>
        <a:buClr>
          <a:schemeClr val="accent1"/>
        </a:buClr>
        <a:buSzPct val="100000"/>
        <a:buFont typeface="Georgia" panose="02040502050405020303" pitchFamily="18" charset="0"/>
        <a:buChar char="–"/>
        <a:tabLst/>
        <a:defRPr sz="1200" b="0" i="0" u="none" kern="1200" cap="none">
          <a:solidFill>
            <a:srgbClr val="4D4D4D"/>
          </a:solidFill>
          <a:uFill>
            <a:solidFill>
              <a:schemeClr val="tx1"/>
            </a:solidFill>
          </a:uFill>
          <a:latin typeface="+mn-lt"/>
          <a:ea typeface="+mn-ea"/>
          <a:cs typeface="+mn-cs"/>
        </a:defRPr>
      </a:lvl5pPr>
      <a:lvl6pPr marL="1872322" indent="-171428" algn="l" defTabSz="685800" rtl="0" eaLnBrk="1" latinLnBrk="0" hangingPunct="1">
        <a:buClr>
          <a:schemeClr val="tx1"/>
        </a:buClr>
        <a:buSzPct val="100000"/>
        <a:buFont typeface="Arial" pitchFamily="34" charset="0"/>
        <a:buChar char="•"/>
        <a:defRPr sz="1500" b="0" i="0" u="none" kern="1200" cap="none">
          <a:solidFill>
            <a:schemeClr val="tx1"/>
          </a:solidFill>
          <a:uFill>
            <a:solidFill>
              <a:schemeClr val="tx1"/>
            </a:solidFill>
          </a:u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sp>
        <p:nvSpPr>
          <p:cNvPr id="5"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 name="Content"/>
          <p:cNvSpPr>
            <a:spLocks noGrp="1"/>
          </p:cNvSpPr>
          <p:nvPr>
            <p:ph type="body" idx="1"/>
          </p:nvPr>
        </p:nvSpPr>
        <p:spPr>
          <a:xfrm>
            <a:off x="216000" y="900000"/>
            <a:ext cx="6426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dirty="0"/>
          </a:p>
        </p:txBody>
      </p:sp>
      <p:sp>
        <p:nvSpPr>
          <p:cNvPr id="2" name="Title"/>
          <p:cNvSpPr>
            <a:spLocks noGrp="1"/>
          </p:cNvSpPr>
          <p:nvPr>
            <p:ph type="title"/>
          </p:nvPr>
        </p:nvSpPr>
        <p:spPr>
          <a:xfrm>
            <a:off x="216000" y="288000"/>
            <a:ext cx="6426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smtClean="0"/>
              <a:t>Click to edit Master title style</a:t>
            </a:r>
            <a:endParaRPr lang="ru-RU" dirty="0"/>
          </a:p>
        </p:txBody>
      </p:sp>
    </p:spTree>
    <p:extLst>
      <p:ext uri="{BB962C8B-B14F-4D97-AF65-F5344CB8AC3E}">
        <p14:creationId xmlns:p14="http://schemas.microsoft.com/office/powerpoint/2010/main" val="53880072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Lst>
  <p:hf hdr="0" dt="0"/>
  <p:txStyles>
    <p:titleStyle>
      <a:lvl1pPr marL="0" algn="l" defTabSz="685800" rtl="0" eaLnBrk="1" latinLnBrk="0" hangingPunct="1">
        <a:buNone/>
        <a:defRPr sz="2100" b="0" i="0" u="none" kern="1200" cap="none" baseline="0">
          <a:solidFill>
            <a:srgbClr val="4D4D4D"/>
          </a:solidFill>
          <a:uFill>
            <a:solidFill>
              <a:schemeClr val="tx1"/>
            </a:solidFill>
          </a:uFill>
          <a:latin typeface="+mj-lt"/>
          <a:ea typeface="+mj-ea"/>
          <a:cs typeface="+mj-cs"/>
        </a:defRPr>
      </a:lvl1pPr>
    </p:titleStyle>
    <p:bodyStyle>
      <a:lvl1pPr marL="202500" indent="-202500" algn="l" defTabSz="685800" rtl="0" eaLnBrk="1" latinLnBrk="0" hangingPunct="1">
        <a:spcAft>
          <a:spcPts val="675"/>
        </a:spcAft>
        <a:buClr>
          <a:schemeClr val="accent1"/>
        </a:buClr>
        <a:buSzPct val="100000"/>
        <a:buFont typeface="Arial" panose="020B0604020202020204" pitchFamily="34" charset="0"/>
        <a:buChar char="•"/>
        <a:defRPr sz="1500" b="0" i="0" u="none" kern="1200" cap="none">
          <a:solidFill>
            <a:srgbClr val="4D4D4D"/>
          </a:solidFill>
          <a:uFill>
            <a:solidFill>
              <a:schemeClr val="tx1"/>
            </a:solidFill>
          </a:uFill>
          <a:latin typeface="+mn-lt"/>
          <a:ea typeface="+mn-ea"/>
          <a:cs typeface="+mn-cs"/>
        </a:defRPr>
      </a:lvl1pPr>
      <a:lvl2pPr marL="405000" indent="-202500" algn="l" defTabSz="685800" rtl="0" eaLnBrk="1" latinLnBrk="0" hangingPunct="1">
        <a:spcAft>
          <a:spcPts val="675"/>
        </a:spcAft>
        <a:buClr>
          <a:schemeClr val="accent1"/>
        </a:buClr>
        <a:buSzPct val="100000"/>
        <a:buFont typeface="Georgia" panose="02040502050405020303" pitchFamily="18" charset="0"/>
        <a:buChar char="–"/>
        <a:defRPr sz="1200" b="0" i="0" u="none" kern="1200" cap="none">
          <a:solidFill>
            <a:srgbClr val="4D4D4D"/>
          </a:solidFill>
          <a:uFill>
            <a:solidFill>
              <a:schemeClr val="tx1"/>
            </a:solidFill>
          </a:uFill>
          <a:latin typeface="+mn-lt"/>
          <a:ea typeface="+mn-ea"/>
          <a:cs typeface="+mn-cs"/>
        </a:defRPr>
      </a:lvl2pPr>
      <a:lvl3pPr marL="607500" indent="-202500" algn="l" defTabSz="685800" rtl="0" eaLnBrk="1" latinLnBrk="0" hangingPunct="1">
        <a:spcAft>
          <a:spcPts val="675"/>
        </a:spcAft>
        <a:buClr>
          <a:schemeClr val="accent1"/>
        </a:buClr>
        <a:buSzPct val="100000"/>
        <a:buFont typeface="Georgia" panose="02040502050405020303" pitchFamily="18" charset="0"/>
        <a:buChar char="–"/>
        <a:defRPr sz="1200" b="0" i="0" u="none" kern="1200" cap="none">
          <a:solidFill>
            <a:srgbClr val="4D4D4D"/>
          </a:solidFill>
          <a:uFill>
            <a:solidFill>
              <a:schemeClr val="tx1"/>
            </a:solidFill>
          </a:uFill>
          <a:latin typeface="+mn-lt"/>
          <a:ea typeface="+mn-ea"/>
          <a:cs typeface="+mn-cs"/>
        </a:defRPr>
      </a:lvl3pPr>
      <a:lvl4pPr marL="810000" indent="-202500" algn="l" defTabSz="685800" rtl="0" eaLnBrk="1" latinLnBrk="0" hangingPunct="1">
        <a:spcAft>
          <a:spcPts val="675"/>
        </a:spcAft>
        <a:buClr>
          <a:schemeClr val="accent1"/>
        </a:buClr>
        <a:buSzPct val="100000"/>
        <a:buFont typeface="Georgia" panose="02040502050405020303" pitchFamily="18" charset="0"/>
        <a:buChar char="–"/>
        <a:tabLst/>
        <a:defRPr sz="1200" b="0" i="0" u="none" kern="1200" cap="none">
          <a:solidFill>
            <a:srgbClr val="4D4D4D"/>
          </a:solidFill>
          <a:uFill>
            <a:solidFill>
              <a:schemeClr val="tx1"/>
            </a:solidFill>
          </a:uFill>
          <a:latin typeface="+mn-lt"/>
          <a:ea typeface="+mn-ea"/>
          <a:cs typeface="+mn-cs"/>
        </a:defRPr>
      </a:lvl4pPr>
      <a:lvl5pPr marL="1012500" indent="-202500" algn="l" defTabSz="685800" rtl="0" eaLnBrk="1" latinLnBrk="0" hangingPunct="1">
        <a:spcAft>
          <a:spcPts val="675"/>
        </a:spcAft>
        <a:buClr>
          <a:schemeClr val="accent1"/>
        </a:buClr>
        <a:buSzPct val="100000"/>
        <a:buFont typeface="Georgia" panose="02040502050405020303" pitchFamily="18" charset="0"/>
        <a:buChar char="–"/>
        <a:tabLst/>
        <a:defRPr sz="1200" b="0" i="0" u="none" kern="1200" cap="none">
          <a:solidFill>
            <a:srgbClr val="4D4D4D"/>
          </a:solidFill>
          <a:uFill>
            <a:solidFill>
              <a:schemeClr val="tx1"/>
            </a:solidFill>
          </a:uFill>
          <a:latin typeface="+mn-lt"/>
          <a:ea typeface="+mn-ea"/>
          <a:cs typeface="+mn-cs"/>
        </a:defRPr>
      </a:lvl5pPr>
      <a:lvl6pPr marL="1872322" indent="-171428" algn="l" defTabSz="685800" rtl="0" eaLnBrk="1" latinLnBrk="0" hangingPunct="1">
        <a:buClr>
          <a:schemeClr val="tx1"/>
        </a:buClr>
        <a:buSzPct val="100000"/>
        <a:buFont typeface="Arial" pitchFamily="34" charset="0"/>
        <a:buChar char="•"/>
        <a:defRPr sz="1500" b="0" i="0" u="none" kern="1200" cap="none">
          <a:solidFill>
            <a:schemeClr val="tx1"/>
          </a:solidFill>
          <a:uFill>
            <a:solidFill>
              <a:schemeClr val="tx1"/>
            </a:solidFill>
          </a:u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6483923" y="485034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dirty="0" smtClean="0">
                <a:solidFill>
                  <a:srgbClr val="26292B"/>
                </a:solidFill>
              </a:rPr>
              <a:t>|  </a:t>
            </a:r>
            <a:fld id="{6967D197-2218-4700-B211-63EF06F51A7E}" type="slidenum">
              <a:rPr lang="en-GB" smtClean="0">
                <a:solidFill>
                  <a:srgbClr val="26292B"/>
                </a:solidFill>
              </a:rPr>
              <a:pPr/>
              <a:t>‹#›</a:t>
            </a:fld>
            <a:endParaRPr lang="en-GB" dirty="0">
              <a:solidFill>
                <a:srgbClr val="26292B"/>
              </a:solidFill>
            </a:endParaRPr>
          </a:p>
        </p:txBody>
      </p:sp>
      <p:sp>
        <p:nvSpPr>
          <p:cNvPr id="5" name="Entity Name Placeholder"/>
          <p:cNvSpPr>
            <a:spLocks noGrp="1"/>
          </p:cNvSpPr>
          <p:nvPr>
            <p:ph type="ftr" sz="quarter" idx="3"/>
          </p:nvPr>
        </p:nvSpPr>
        <p:spPr>
          <a:xfrm>
            <a:off x="4323781" y="4837040"/>
            <a:ext cx="2171700" cy="216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dirty="0" smtClean="0">
                <a:solidFill>
                  <a:srgbClr val="26292B"/>
                </a:solidFill>
              </a:rPr>
              <a:t>Hogan Lovells</a:t>
            </a:r>
          </a:p>
        </p:txBody>
      </p:sp>
      <p:sp>
        <p:nvSpPr>
          <p:cNvPr id="3" name="Content"/>
          <p:cNvSpPr>
            <a:spLocks noGrp="1"/>
          </p:cNvSpPr>
          <p:nvPr>
            <p:ph type="body" idx="1"/>
          </p:nvPr>
        </p:nvSpPr>
        <p:spPr>
          <a:xfrm>
            <a:off x="216000" y="900000"/>
            <a:ext cx="6426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dirty="0"/>
          </a:p>
        </p:txBody>
      </p:sp>
      <p:sp>
        <p:nvSpPr>
          <p:cNvPr id="2" name="Title"/>
          <p:cNvSpPr>
            <a:spLocks noGrp="1"/>
          </p:cNvSpPr>
          <p:nvPr>
            <p:ph type="title"/>
          </p:nvPr>
        </p:nvSpPr>
        <p:spPr>
          <a:xfrm>
            <a:off x="216000" y="288000"/>
            <a:ext cx="6426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smtClean="0"/>
              <a:t>Click to edit Master title style</a:t>
            </a:r>
            <a:endParaRPr lang="ru-RU" dirty="0"/>
          </a:p>
        </p:txBody>
      </p:sp>
    </p:spTree>
    <p:extLst>
      <p:ext uri="{BB962C8B-B14F-4D97-AF65-F5344CB8AC3E}">
        <p14:creationId xmlns:p14="http://schemas.microsoft.com/office/powerpoint/2010/main" val="139179311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Lst>
  <p:hf hdr="0" dt="0"/>
  <p:txStyles>
    <p:titleStyle>
      <a:lvl1pPr marL="0" algn="l" defTabSz="685800" rtl="0" eaLnBrk="1" latinLnBrk="0" hangingPunct="1">
        <a:buNone/>
        <a:defRPr sz="2100" b="0" i="0" u="none" kern="1200" cap="none" baseline="0">
          <a:solidFill>
            <a:srgbClr val="4D4D4D"/>
          </a:solidFill>
          <a:uFill>
            <a:solidFill>
              <a:schemeClr val="tx1"/>
            </a:solidFill>
          </a:uFill>
          <a:latin typeface="+mj-lt"/>
          <a:ea typeface="+mj-ea"/>
          <a:cs typeface="+mj-cs"/>
        </a:defRPr>
      </a:lvl1pPr>
    </p:titleStyle>
    <p:bodyStyle>
      <a:lvl1pPr marL="202500" indent="-202500" algn="l" defTabSz="685800" rtl="0" eaLnBrk="1" latinLnBrk="0" hangingPunct="1">
        <a:spcAft>
          <a:spcPts val="675"/>
        </a:spcAft>
        <a:buClr>
          <a:schemeClr val="accent1"/>
        </a:buClr>
        <a:buSzPct val="100000"/>
        <a:buFont typeface="Arial" panose="020B0604020202020204" pitchFamily="34" charset="0"/>
        <a:buChar char="•"/>
        <a:defRPr sz="1500" b="0" i="0" u="none" kern="1200" cap="none">
          <a:solidFill>
            <a:srgbClr val="4D4D4D"/>
          </a:solidFill>
          <a:uFill>
            <a:solidFill>
              <a:schemeClr val="tx1"/>
            </a:solidFill>
          </a:uFill>
          <a:latin typeface="+mn-lt"/>
          <a:ea typeface="+mn-ea"/>
          <a:cs typeface="+mn-cs"/>
        </a:defRPr>
      </a:lvl1pPr>
      <a:lvl2pPr marL="405000" indent="-202500" algn="l" defTabSz="685800" rtl="0" eaLnBrk="1" latinLnBrk="0" hangingPunct="1">
        <a:spcAft>
          <a:spcPts val="675"/>
        </a:spcAft>
        <a:buClr>
          <a:schemeClr val="accent1"/>
        </a:buClr>
        <a:buSzPct val="100000"/>
        <a:buFont typeface="Georgia" panose="02040502050405020303" pitchFamily="18" charset="0"/>
        <a:buChar char="–"/>
        <a:defRPr sz="1200" b="0" i="0" u="none" kern="1200" cap="none">
          <a:solidFill>
            <a:srgbClr val="4D4D4D"/>
          </a:solidFill>
          <a:uFill>
            <a:solidFill>
              <a:schemeClr val="tx1"/>
            </a:solidFill>
          </a:uFill>
          <a:latin typeface="+mn-lt"/>
          <a:ea typeface="+mn-ea"/>
          <a:cs typeface="+mn-cs"/>
        </a:defRPr>
      </a:lvl2pPr>
      <a:lvl3pPr marL="607500" indent="-202500" algn="l" defTabSz="685800" rtl="0" eaLnBrk="1" latinLnBrk="0" hangingPunct="1">
        <a:spcAft>
          <a:spcPts val="675"/>
        </a:spcAft>
        <a:buClr>
          <a:schemeClr val="accent1"/>
        </a:buClr>
        <a:buSzPct val="100000"/>
        <a:buFont typeface="Georgia" panose="02040502050405020303" pitchFamily="18" charset="0"/>
        <a:buChar char="–"/>
        <a:defRPr sz="1200" b="0" i="0" u="none" kern="1200" cap="none">
          <a:solidFill>
            <a:srgbClr val="4D4D4D"/>
          </a:solidFill>
          <a:uFill>
            <a:solidFill>
              <a:schemeClr val="tx1"/>
            </a:solidFill>
          </a:uFill>
          <a:latin typeface="+mn-lt"/>
          <a:ea typeface="+mn-ea"/>
          <a:cs typeface="+mn-cs"/>
        </a:defRPr>
      </a:lvl3pPr>
      <a:lvl4pPr marL="810000" indent="-202500" algn="l" defTabSz="685800" rtl="0" eaLnBrk="1" latinLnBrk="0" hangingPunct="1">
        <a:spcAft>
          <a:spcPts val="675"/>
        </a:spcAft>
        <a:buClr>
          <a:schemeClr val="accent1"/>
        </a:buClr>
        <a:buSzPct val="100000"/>
        <a:buFont typeface="Georgia" panose="02040502050405020303" pitchFamily="18" charset="0"/>
        <a:buChar char="–"/>
        <a:tabLst/>
        <a:defRPr sz="1200" b="0" i="0" u="none" kern="1200" cap="none">
          <a:solidFill>
            <a:srgbClr val="4D4D4D"/>
          </a:solidFill>
          <a:uFill>
            <a:solidFill>
              <a:schemeClr val="tx1"/>
            </a:solidFill>
          </a:uFill>
          <a:latin typeface="+mn-lt"/>
          <a:ea typeface="+mn-ea"/>
          <a:cs typeface="+mn-cs"/>
        </a:defRPr>
      </a:lvl4pPr>
      <a:lvl5pPr marL="1012500" indent="-202500" algn="l" defTabSz="685800" rtl="0" eaLnBrk="1" latinLnBrk="0" hangingPunct="1">
        <a:spcAft>
          <a:spcPts val="675"/>
        </a:spcAft>
        <a:buClr>
          <a:schemeClr val="accent1"/>
        </a:buClr>
        <a:buSzPct val="100000"/>
        <a:buFont typeface="Georgia" panose="02040502050405020303" pitchFamily="18" charset="0"/>
        <a:buChar char="–"/>
        <a:tabLst/>
        <a:defRPr sz="1200" b="0" i="0" u="none" kern="1200" cap="none">
          <a:solidFill>
            <a:srgbClr val="4D4D4D"/>
          </a:solidFill>
          <a:uFill>
            <a:solidFill>
              <a:schemeClr val="tx1"/>
            </a:solidFill>
          </a:uFill>
          <a:latin typeface="+mn-lt"/>
          <a:ea typeface="+mn-ea"/>
          <a:cs typeface="+mn-cs"/>
        </a:defRPr>
      </a:lvl5pPr>
      <a:lvl6pPr marL="1872322" indent="-171428" algn="l" defTabSz="685800" rtl="0" eaLnBrk="1" latinLnBrk="0" hangingPunct="1">
        <a:buClr>
          <a:schemeClr val="tx1"/>
        </a:buClr>
        <a:buSzPct val="100000"/>
        <a:buFont typeface="Arial" pitchFamily="34" charset="0"/>
        <a:buChar char="•"/>
        <a:defRPr sz="1500" b="0" i="0" u="none" kern="1200" cap="none">
          <a:solidFill>
            <a:schemeClr val="tx1"/>
          </a:solidFill>
          <a:uFill>
            <a:solidFill>
              <a:schemeClr val="tx1"/>
            </a:solidFill>
          </a:u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22.xml"/></Relationships>
</file>

<file path=ppt/slides/_rels/slide44.xml.rels><?xml version="1.0" encoding="UTF-8" standalone="yes"?>
<Relationships xmlns="http://schemas.openxmlformats.org/package/2006/relationships"><Relationship Id="rId2" Type="http://schemas.openxmlformats.org/officeDocument/2006/relationships/hyperlink" Target="mailto:Mike.gilliland@hoganlovells.com" TargetMode="Externa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urLogo"/>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7" name="Cover Additional Title"/>
          <p:cNvSpPr>
            <a:spLocks noGrp="1"/>
          </p:cNvSpPr>
          <p:nvPr>
            <p:ph type="body" sz="quarter" idx="11"/>
          </p:nvPr>
        </p:nvSpPr>
        <p:spPr/>
        <p:txBody>
          <a:bodyPr/>
          <a:lstStyle/>
          <a:p>
            <a:r>
              <a:rPr lang="en-US" dirty="0" smtClean="0"/>
              <a:t>August 5, 2016</a:t>
            </a:r>
            <a:endParaRPr lang="en-US" dirty="0"/>
          </a:p>
        </p:txBody>
      </p:sp>
      <p:sp>
        <p:nvSpPr>
          <p:cNvPr id="4" name="Cover Subtitle"/>
          <p:cNvSpPr>
            <a:spLocks noGrp="1"/>
          </p:cNvSpPr>
          <p:nvPr>
            <p:ph type="body" sz="quarter" idx="10"/>
          </p:nvPr>
        </p:nvSpPr>
        <p:spPr/>
        <p:txBody>
          <a:bodyPr/>
          <a:lstStyle/>
          <a:p>
            <a:r>
              <a:rPr lang="en-US" dirty="0" smtClean="0"/>
              <a:t>C. Michael Gilliland</a:t>
            </a:r>
            <a:endParaRPr lang="en-US" dirty="0"/>
          </a:p>
        </p:txBody>
      </p:sp>
      <p:sp>
        <p:nvSpPr>
          <p:cNvPr id="5" name="Cover Title"/>
          <p:cNvSpPr>
            <a:spLocks noGrp="1"/>
          </p:cNvSpPr>
          <p:nvPr>
            <p:ph type="title"/>
          </p:nvPr>
        </p:nvSpPr>
        <p:spPr/>
        <p:txBody>
          <a:bodyPr/>
          <a:lstStyle/>
          <a:p>
            <a:r>
              <a:rPr lang="en-US" sz="2100" dirty="0"/>
              <a:t>American Academy of Pediatric Dentistry</a:t>
            </a:r>
            <a:endParaRPr lang="en-US" sz="2100" dirty="0"/>
          </a:p>
        </p:txBody>
      </p:sp>
      <p:pic>
        <p:nvPicPr>
          <p:cNvPr id="1026" name="Picture 2" descr="Capitol Hill Day | Reserve Component National Security Course"/>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t="18000" b="180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49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10</a:t>
            </a:fld>
            <a:endParaRPr lang="en-GB" dirty="0">
              <a:solidFill>
                <a:srgbClr val="26292B"/>
              </a:solidFill>
            </a:endParaRPr>
          </a:p>
        </p:txBody>
      </p:sp>
      <p:sp>
        <p:nvSpPr>
          <p:cNvPr id="5" name="Title 4"/>
          <p:cNvSpPr>
            <a:spLocks noGrp="1"/>
          </p:cNvSpPr>
          <p:nvPr>
            <p:ph type="title"/>
          </p:nvPr>
        </p:nvSpPr>
        <p:spPr/>
        <p:txBody>
          <a:bodyPr/>
          <a:lstStyle/>
          <a:p>
            <a:r>
              <a:rPr lang="en-US" sz="1800" dirty="0"/>
              <a:t>Clinton and Trump Have Been Head-to-Head in National Polls</a:t>
            </a:r>
            <a:endParaRPr lang="en-US" sz="1800" dirty="0"/>
          </a:p>
        </p:txBody>
      </p:sp>
      <p:pic>
        <p:nvPicPr>
          <p:cNvPr id="19458"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04132" y="1327638"/>
            <a:ext cx="6645950" cy="307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467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11</a:t>
            </a:fld>
            <a:endParaRPr lang="en-GB" dirty="0">
              <a:solidFill>
                <a:srgbClr val="26292B"/>
              </a:solidFill>
            </a:endParaRPr>
          </a:p>
        </p:txBody>
      </p:sp>
      <p:graphicFrame>
        <p:nvGraphicFramePr>
          <p:cNvPr id="8" name="Content Placeholder 7"/>
          <p:cNvGraphicFramePr>
            <a:graphicFrameLocks noGrp="1"/>
          </p:cNvGraphicFramePr>
          <p:nvPr>
            <p:ph sz="quarter" idx="12"/>
            <p:extLst>
              <p:ext uri="{D42A27DB-BD31-4B8C-83A1-F6EECF244321}">
                <p14:modId xmlns:p14="http://schemas.microsoft.com/office/powerpoint/2010/main" val="3035067338"/>
              </p:ext>
            </p:extLst>
          </p:nvPr>
        </p:nvGraphicFramePr>
        <p:xfrm>
          <a:off x="215504" y="1318022"/>
          <a:ext cx="6426992" cy="2884170"/>
        </p:xfrm>
        <a:graphic>
          <a:graphicData uri="http://schemas.openxmlformats.org/drawingml/2006/table">
            <a:tbl>
              <a:tblPr firstRow="1" bandRow="1">
                <a:tableStyleId>{3CC09C39-9CE5-446E-AEAF-915892A51F0D}</a:tableStyleId>
              </a:tblPr>
              <a:tblGrid>
                <a:gridCol w="1606748"/>
                <a:gridCol w="1606748"/>
                <a:gridCol w="1606748"/>
                <a:gridCol w="1606748"/>
              </a:tblGrid>
              <a:tr h="278130">
                <a:tc>
                  <a:txBody>
                    <a:bodyPr/>
                    <a:lstStyle/>
                    <a:p>
                      <a:r>
                        <a:rPr lang="en-US" sz="700" dirty="0" smtClean="0"/>
                        <a:t>RACE</a:t>
                      </a:r>
                      <a:endParaRPr lang="en-US" sz="700" dirty="0"/>
                    </a:p>
                  </a:txBody>
                  <a:tcPr marL="68580" marR="68580" marT="34290" marB="34290"/>
                </a:tc>
                <a:tc>
                  <a:txBody>
                    <a:bodyPr/>
                    <a:lstStyle/>
                    <a:p>
                      <a:r>
                        <a:rPr lang="en-US" sz="700" dirty="0" smtClean="0"/>
                        <a:t>POLL</a:t>
                      </a:r>
                      <a:endParaRPr lang="en-US" sz="700" dirty="0"/>
                    </a:p>
                  </a:txBody>
                  <a:tcPr marL="68580" marR="68580" marT="34290" marB="34290"/>
                </a:tc>
                <a:tc>
                  <a:txBody>
                    <a:bodyPr/>
                    <a:lstStyle/>
                    <a:p>
                      <a:r>
                        <a:rPr lang="en-US" sz="700" dirty="0" smtClean="0"/>
                        <a:t>RESULTS</a:t>
                      </a:r>
                      <a:endParaRPr lang="en-US" sz="700" dirty="0"/>
                    </a:p>
                  </a:txBody>
                  <a:tcPr marL="68580" marR="68580" marT="34290" marB="34290"/>
                </a:tc>
                <a:tc>
                  <a:txBody>
                    <a:bodyPr/>
                    <a:lstStyle/>
                    <a:p>
                      <a:r>
                        <a:rPr lang="en-US" sz="700" dirty="0" smtClean="0"/>
                        <a:t>SPREAD</a:t>
                      </a:r>
                      <a:endParaRPr lang="en-US" sz="700" dirty="0"/>
                    </a:p>
                  </a:txBody>
                  <a:tcPr marL="68580" marR="68580" marT="34290" marB="34290"/>
                </a:tc>
              </a:tr>
              <a:tr h="278130">
                <a:tc>
                  <a:txBody>
                    <a:bodyPr/>
                    <a:lstStyle/>
                    <a:p>
                      <a:r>
                        <a:rPr lang="en-US" sz="800" dirty="0" smtClean="0"/>
                        <a:t>General Election:  Trump vs. Clinton</a:t>
                      </a:r>
                      <a:endParaRPr lang="en-US" sz="800" dirty="0"/>
                    </a:p>
                  </a:txBody>
                  <a:tcPr marL="68580" marR="68580" marT="34290" marB="34290"/>
                </a:tc>
                <a:tc>
                  <a:txBody>
                    <a:bodyPr/>
                    <a:lstStyle/>
                    <a:p>
                      <a:r>
                        <a:rPr lang="en-US" sz="800" dirty="0" smtClean="0"/>
                        <a:t>Economist/</a:t>
                      </a:r>
                      <a:r>
                        <a:rPr lang="en-US" sz="800" dirty="0" err="1" smtClean="0"/>
                        <a:t>YouGov</a:t>
                      </a:r>
                      <a:endParaRPr lang="en-US" sz="800" dirty="0"/>
                    </a:p>
                  </a:txBody>
                  <a:tcPr marL="68580" marR="68580" marT="34290" marB="34290"/>
                </a:tc>
                <a:tc>
                  <a:txBody>
                    <a:bodyPr/>
                    <a:lstStyle/>
                    <a:p>
                      <a:r>
                        <a:rPr lang="en-US" sz="800" dirty="0" smtClean="0"/>
                        <a:t>Clinton 46, Trump 43</a:t>
                      </a:r>
                      <a:endParaRPr lang="en-US" sz="800" dirty="0"/>
                    </a:p>
                  </a:txBody>
                  <a:tcPr marL="68580" marR="68580" marT="34290" marB="34290"/>
                </a:tc>
                <a:tc>
                  <a:txBody>
                    <a:bodyPr/>
                    <a:lstStyle/>
                    <a:p>
                      <a:r>
                        <a:rPr lang="en-US" sz="800" dirty="0" smtClean="0"/>
                        <a:t>Clinton +3</a:t>
                      </a:r>
                      <a:endParaRPr lang="en-US" sz="800" dirty="0"/>
                    </a:p>
                  </a:txBody>
                  <a:tcPr marL="68580" marR="68580" marT="34290" marB="34290"/>
                </a:tc>
              </a:tr>
              <a:tr h="278130">
                <a:tc>
                  <a:txBody>
                    <a:bodyPr/>
                    <a:lstStyle/>
                    <a:p>
                      <a:r>
                        <a:rPr lang="en-US" sz="800" dirty="0" smtClean="0"/>
                        <a:t>General Election: Trump vs. Clinton</a:t>
                      </a:r>
                      <a:endParaRPr lang="en-US" sz="800" dirty="0"/>
                    </a:p>
                  </a:txBody>
                  <a:tcPr marL="68580" marR="68580" marT="34290" marB="34290">
                    <a:solidFill>
                      <a:srgbClr val="BEC5C2"/>
                    </a:solidFill>
                  </a:tcPr>
                </a:tc>
                <a:tc>
                  <a:txBody>
                    <a:bodyPr/>
                    <a:lstStyle/>
                    <a:p>
                      <a:r>
                        <a:rPr lang="en-US" sz="800" dirty="0" smtClean="0"/>
                        <a:t>NBC News/SM</a:t>
                      </a:r>
                      <a:endParaRPr lang="en-US" sz="800" dirty="0"/>
                    </a:p>
                  </a:txBody>
                  <a:tcPr marL="68580" marR="68580" marT="34290" marB="34290">
                    <a:solidFill>
                      <a:srgbClr val="BEC5C2"/>
                    </a:solidFill>
                  </a:tcPr>
                </a:tc>
                <a:tc>
                  <a:txBody>
                    <a:bodyPr/>
                    <a:lstStyle/>
                    <a:p>
                      <a:r>
                        <a:rPr lang="en-US" sz="800" dirty="0" smtClean="0"/>
                        <a:t>Clinton 50, Trump 42</a:t>
                      </a:r>
                      <a:endParaRPr lang="en-US" sz="800" dirty="0"/>
                    </a:p>
                  </a:txBody>
                  <a:tcPr marL="68580" marR="68580" marT="34290" marB="34290">
                    <a:solidFill>
                      <a:srgbClr val="BEC5C2"/>
                    </a:solidFill>
                  </a:tcPr>
                </a:tc>
                <a:tc>
                  <a:txBody>
                    <a:bodyPr/>
                    <a:lstStyle/>
                    <a:p>
                      <a:r>
                        <a:rPr lang="en-US" sz="800" dirty="0" smtClean="0"/>
                        <a:t>Clinton +8</a:t>
                      </a:r>
                      <a:endParaRPr lang="en-US" sz="800" dirty="0"/>
                    </a:p>
                  </a:txBody>
                  <a:tcPr marL="68580" marR="68580" marT="34290" marB="34290">
                    <a:solidFill>
                      <a:srgbClr val="BEC5C2"/>
                    </a:solidFill>
                  </a:tcPr>
                </a:tc>
              </a:tr>
              <a:tr h="308610">
                <a:tc>
                  <a:txBody>
                    <a:bodyPr/>
                    <a:lstStyle/>
                    <a:p>
                      <a:r>
                        <a:rPr lang="en-US" sz="800" dirty="0" smtClean="0"/>
                        <a:t>General Election: Trump vs. Clinton vs. Johnson vs. Stein</a:t>
                      </a:r>
                      <a:endParaRPr lang="en-US" sz="800" dirty="0"/>
                    </a:p>
                  </a:txBody>
                  <a:tcPr marL="68580" marR="68580" marT="34290" marB="34290"/>
                </a:tc>
                <a:tc>
                  <a:txBody>
                    <a:bodyPr/>
                    <a:lstStyle/>
                    <a:p>
                      <a:r>
                        <a:rPr lang="en-US" sz="800" dirty="0" smtClean="0"/>
                        <a:t>Economist/</a:t>
                      </a:r>
                      <a:r>
                        <a:rPr lang="en-US" sz="800" dirty="0" err="1" smtClean="0"/>
                        <a:t>YouGov</a:t>
                      </a:r>
                      <a:endParaRPr lang="en-US" sz="800" dirty="0"/>
                    </a:p>
                  </a:txBody>
                  <a:tcPr marL="68580" marR="68580" marT="34290" marB="34290"/>
                </a:tc>
                <a:tc>
                  <a:txBody>
                    <a:bodyPr/>
                    <a:lstStyle/>
                    <a:p>
                      <a:r>
                        <a:rPr lang="en-US" sz="800" dirty="0" smtClean="0"/>
                        <a:t>Clinton 41, Trump 36, Johnson 8, Stein 4</a:t>
                      </a:r>
                      <a:endParaRPr lang="en-US" sz="800" dirty="0"/>
                    </a:p>
                  </a:txBody>
                  <a:tcPr marL="68580" marR="68580" marT="34290" marB="34290"/>
                </a:tc>
                <a:tc>
                  <a:txBody>
                    <a:bodyPr/>
                    <a:lstStyle/>
                    <a:p>
                      <a:r>
                        <a:rPr lang="en-US" sz="800" dirty="0" smtClean="0"/>
                        <a:t>Clinton +5</a:t>
                      </a:r>
                      <a:endParaRPr lang="en-US" sz="800" dirty="0"/>
                    </a:p>
                  </a:txBody>
                  <a:tcPr marL="68580" marR="68580" marT="34290" marB="34290"/>
                </a:tc>
              </a:tr>
              <a:tr h="308610">
                <a:tc>
                  <a:txBody>
                    <a:bodyPr/>
                    <a:lstStyle/>
                    <a:p>
                      <a:r>
                        <a:rPr lang="en-US" sz="800" dirty="0" smtClean="0"/>
                        <a:t>General Election: Trump vs. Clinton vs. Johnson vs. Stein</a:t>
                      </a:r>
                      <a:endParaRPr lang="en-US" sz="800" dirty="0"/>
                    </a:p>
                  </a:txBody>
                  <a:tcPr marL="68580" marR="68580" marT="34290" marB="34290">
                    <a:solidFill>
                      <a:srgbClr val="BEC5C2"/>
                    </a:solidFill>
                  </a:tcPr>
                </a:tc>
                <a:tc>
                  <a:txBody>
                    <a:bodyPr/>
                    <a:lstStyle/>
                    <a:p>
                      <a:r>
                        <a:rPr lang="en-US" sz="800" dirty="0" smtClean="0"/>
                        <a:t>NBC News/SM</a:t>
                      </a:r>
                      <a:endParaRPr lang="en-US" sz="800" dirty="0"/>
                    </a:p>
                  </a:txBody>
                  <a:tcPr marL="68580" marR="68580" marT="34290" marB="34290">
                    <a:solidFill>
                      <a:srgbClr val="BEC5C2"/>
                    </a:solidFill>
                  </a:tcPr>
                </a:tc>
                <a:tc>
                  <a:txBody>
                    <a:bodyPr/>
                    <a:lstStyle/>
                    <a:p>
                      <a:r>
                        <a:rPr lang="en-US" sz="800" dirty="0" smtClean="0"/>
                        <a:t>Clinton 42, Trump 38, Johnson 9, Stein 4</a:t>
                      </a:r>
                      <a:endParaRPr lang="en-US" sz="800" dirty="0"/>
                    </a:p>
                  </a:txBody>
                  <a:tcPr marL="68580" marR="68580" marT="34290" marB="34290">
                    <a:solidFill>
                      <a:srgbClr val="BEC5C2"/>
                    </a:solidFill>
                  </a:tcPr>
                </a:tc>
                <a:tc>
                  <a:txBody>
                    <a:bodyPr/>
                    <a:lstStyle/>
                    <a:p>
                      <a:r>
                        <a:rPr lang="en-US" sz="800" dirty="0" smtClean="0"/>
                        <a:t>Clinton +4</a:t>
                      </a:r>
                      <a:endParaRPr lang="en-US" sz="800" dirty="0"/>
                    </a:p>
                  </a:txBody>
                  <a:tcPr marL="68580" marR="68580" marT="34290" marB="34290">
                    <a:solidFill>
                      <a:srgbClr val="BEC5C2"/>
                    </a:solidFill>
                  </a:tcPr>
                </a:tc>
              </a:tr>
              <a:tr h="278130">
                <a:tc>
                  <a:txBody>
                    <a:bodyPr/>
                    <a:lstStyle/>
                    <a:p>
                      <a:r>
                        <a:rPr lang="en-US" sz="800" dirty="0" smtClean="0"/>
                        <a:t>President Obama Job Approval</a:t>
                      </a:r>
                      <a:endParaRPr lang="en-US" sz="800" dirty="0"/>
                    </a:p>
                  </a:txBody>
                  <a:tcPr marL="68580" marR="68580" marT="34290" marB="34290"/>
                </a:tc>
                <a:tc>
                  <a:txBody>
                    <a:bodyPr/>
                    <a:lstStyle/>
                    <a:p>
                      <a:r>
                        <a:rPr lang="en-US" sz="800" dirty="0" smtClean="0"/>
                        <a:t>Economist/</a:t>
                      </a:r>
                      <a:r>
                        <a:rPr lang="en-US" sz="800" dirty="0" err="1" smtClean="0"/>
                        <a:t>YouGov</a:t>
                      </a:r>
                      <a:endParaRPr lang="en-US" sz="800" dirty="0"/>
                    </a:p>
                  </a:txBody>
                  <a:tcPr marL="68580" marR="68580" marT="34290" marB="34290"/>
                </a:tc>
                <a:tc>
                  <a:txBody>
                    <a:bodyPr/>
                    <a:lstStyle/>
                    <a:p>
                      <a:r>
                        <a:rPr lang="en-US" sz="800" dirty="0" smtClean="0"/>
                        <a:t>Approve 48, Disapprove 49</a:t>
                      </a:r>
                      <a:endParaRPr lang="en-US" sz="800" dirty="0"/>
                    </a:p>
                  </a:txBody>
                  <a:tcPr marL="68580" marR="68580" marT="34290" marB="34290"/>
                </a:tc>
                <a:tc>
                  <a:txBody>
                    <a:bodyPr/>
                    <a:lstStyle/>
                    <a:p>
                      <a:r>
                        <a:rPr lang="en-US" sz="800" dirty="0" smtClean="0"/>
                        <a:t>Disapprove +1</a:t>
                      </a:r>
                      <a:endParaRPr lang="en-US" sz="800" dirty="0"/>
                    </a:p>
                  </a:txBody>
                  <a:tcPr marL="68580" marR="68580" marT="34290" marB="34290"/>
                </a:tc>
              </a:tr>
              <a:tr h="278130">
                <a:tc>
                  <a:txBody>
                    <a:bodyPr/>
                    <a:lstStyle/>
                    <a:p>
                      <a:r>
                        <a:rPr lang="en-US" sz="800" dirty="0" smtClean="0"/>
                        <a:t>Congressional Job Approval</a:t>
                      </a:r>
                      <a:endParaRPr lang="en-US" sz="800" dirty="0"/>
                    </a:p>
                  </a:txBody>
                  <a:tcPr marL="68580" marR="68580" marT="34290" marB="34290">
                    <a:solidFill>
                      <a:srgbClr val="BEC5C2"/>
                    </a:solidFill>
                  </a:tcPr>
                </a:tc>
                <a:tc>
                  <a:txBody>
                    <a:bodyPr/>
                    <a:lstStyle/>
                    <a:p>
                      <a:r>
                        <a:rPr lang="en-US" sz="800" dirty="0" smtClean="0"/>
                        <a:t>Economist/</a:t>
                      </a:r>
                      <a:r>
                        <a:rPr lang="en-US" sz="800" dirty="0" err="1" smtClean="0"/>
                        <a:t>YouGov</a:t>
                      </a:r>
                      <a:endParaRPr lang="en-US" sz="800" dirty="0"/>
                    </a:p>
                  </a:txBody>
                  <a:tcPr marL="68580" marR="68580" marT="34290" marB="34290">
                    <a:solidFill>
                      <a:srgbClr val="BEC5C2"/>
                    </a:solidFill>
                  </a:tcPr>
                </a:tc>
                <a:tc>
                  <a:txBody>
                    <a:bodyPr/>
                    <a:lstStyle/>
                    <a:p>
                      <a:r>
                        <a:rPr lang="en-US" sz="800" dirty="0" smtClean="0"/>
                        <a:t>Approve 10, Disapprove 71</a:t>
                      </a:r>
                      <a:endParaRPr lang="en-US" sz="800" dirty="0"/>
                    </a:p>
                  </a:txBody>
                  <a:tcPr marL="68580" marR="68580" marT="34290" marB="34290">
                    <a:solidFill>
                      <a:srgbClr val="BEC5C2"/>
                    </a:solidFill>
                  </a:tcPr>
                </a:tc>
                <a:tc>
                  <a:txBody>
                    <a:bodyPr/>
                    <a:lstStyle/>
                    <a:p>
                      <a:r>
                        <a:rPr lang="en-US" sz="800" dirty="0" smtClean="0"/>
                        <a:t>Disapprove +61</a:t>
                      </a:r>
                      <a:endParaRPr lang="en-US" sz="800" dirty="0"/>
                    </a:p>
                  </a:txBody>
                  <a:tcPr marL="68580" marR="68580" marT="34290" marB="34290">
                    <a:solidFill>
                      <a:srgbClr val="BEC5C2"/>
                    </a:solidFill>
                  </a:tcPr>
                </a:tc>
              </a:tr>
              <a:tr h="278130">
                <a:tc>
                  <a:txBody>
                    <a:bodyPr/>
                    <a:lstStyle/>
                    <a:p>
                      <a:r>
                        <a:rPr lang="en-US" sz="800" dirty="0" smtClean="0"/>
                        <a:t>Direction of Country</a:t>
                      </a:r>
                      <a:endParaRPr lang="en-US" sz="800" dirty="0"/>
                    </a:p>
                  </a:txBody>
                  <a:tcPr marL="68580" marR="68580" marT="34290" marB="34290"/>
                </a:tc>
                <a:tc>
                  <a:txBody>
                    <a:bodyPr/>
                    <a:lstStyle/>
                    <a:p>
                      <a:r>
                        <a:rPr lang="en-US" sz="800" dirty="0" smtClean="0"/>
                        <a:t>Economist/</a:t>
                      </a:r>
                      <a:r>
                        <a:rPr lang="en-US" sz="800" dirty="0" err="1" smtClean="0"/>
                        <a:t>YouGov</a:t>
                      </a:r>
                      <a:endParaRPr lang="en-US" sz="800" dirty="0"/>
                    </a:p>
                  </a:txBody>
                  <a:tcPr marL="68580" marR="68580" marT="34290" marB="34290"/>
                </a:tc>
                <a:tc>
                  <a:txBody>
                    <a:bodyPr/>
                    <a:lstStyle/>
                    <a:p>
                      <a:r>
                        <a:rPr lang="en-US" sz="800" dirty="0" smtClean="0"/>
                        <a:t>Right Direction 27, Wrong Track 64</a:t>
                      </a:r>
                      <a:endParaRPr lang="en-US" sz="800" dirty="0"/>
                    </a:p>
                  </a:txBody>
                  <a:tcPr marL="68580" marR="68580" marT="34290" marB="34290"/>
                </a:tc>
                <a:tc>
                  <a:txBody>
                    <a:bodyPr/>
                    <a:lstStyle/>
                    <a:p>
                      <a:r>
                        <a:rPr lang="en-US" sz="800" dirty="0" smtClean="0"/>
                        <a:t>Wrong Track +37</a:t>
                      </a:r>
                      <a:endParaRPr lang="en-US" sz="800" dirty="0"/>
                    </a:p>
                  </a:txBody>
                  <a:tcPr marL="68580" marR="68580" marT="34290" marB="34290"/>
                </a:tc>
              </a:tr>
              <a:tr h="278130">
                <a:tc>
                  <a:txBody>
                    <a:bodyPr/>
                    <a:lstStyle/>
                    <a:p>
                      <a:endParaRPr lang="en-US" sz="700" dirty="0"/>
                    </a:p>
                  </a:txBody>
                  <a:tcPr marL="68580" marR="68580" marT="34290" marB="34290">
                    <a:solidFill>
                      <a:srgbClr val="BEC5C2"/>
                    </a:solidFill>
                  </a:tcPr>
                </a:tc>
                <a:tc>
                  <a:txBody>
                    <a:bodyPr/>
                    <a:lstStyle/>
                    <a:p>
                      <a:endParaRPr lang="en-US" sz="700" dirty="0"/>
                    </a:p>
                  </a:txBody>
                  <a:tcPr marL="68580" marR="68580" marT="34290" marB="34290">
                    <a:solidFill>
                      <a:srgbClr val="BEC5C2"/>
                    </a:solidFill>
                  </a:tcPr>
                </a:tc>
                <a:tc>
                  <a:txBody>
                    <a:bodyPr/>
                    <a:lstStyle/>
                    <a:p>
                      <a:endParaRPr lang="en-US" sz="700" dirty="0"/>
                    </a:p>
                  </a:txBody>
                  <a:tcPr marL="68580" marR="68580" marT="34290" marB="34290">
                    <a:solidFill>
                      <a:srgbClr val="BEC5C2"/>
                    </a:solidFill>
                  </a:tcPr>
                </a:tc>
                <a:tc>
                  <a:txBody>
                    <a:bodyPr/>
                    <a:lstStyle/>
                    <a:p>
                      <a:endParaRPr lang="en-US" sz="700" dirty="0"/>
                    </a:p>
                  </a:txBody>
                  <a:tcPr marL="68580" marR="68580" marT="34290" marB="34290">
                    <a:solidFill>
                      <a:srgbClr val="BEC5C2"/>
                    </a:solidFill>
                  </a:tcPr>
                </a:tc>
              </a:tr>
              <a:tr h="278130">
                <a:tc>
                  <a:txBody>
                    <a:bodyPr/>
                    <a:lstStyle/>
                    <a:p>
                      <a:endParaRPr lang="en-US" sz="700" dirty="0"/>
                    </a:p>
                  </a:txBody>
                  <a:tcPr marL="68580" marR="68580" marT="34290" marB="34290"/>
                </a:tc>
                <a:tc>
                  <a:txBody>
                    <a:bodyPr/>
                    <a:lstStyle/>
                    <a:p>
                      <a:endParaRPr lang="en-US" sz="700" dirty="0"/>
                    </a:p>
                  </a:txBody>
                  <a:tcPr marL="68580" marR="68580" marT="34290" marB="34290"/>
                </a:tc>
                <a:tc>
                  <a:txBody>
                    <a:bodyPr/>
                    <a:lstStyle/>
                    <a:p>
                      <a:endParaRPr lang="en-US" sz="700" dirty="0"/>
                    </a:p>
                  </a:txBody>
                  <a:tcPr marL="68580" marR="68580" marT="34290" marB="34290"/>
                </a:tc>
                <a:tc>
                  <a:txBody>
                    <a:bodyPr/>
                    <a:lstStyle/>
                    <a:p>
                      <a:endParaRPr lang="en-US" sz="700" dirty="0"/>
                    </a:p>
                  </a:txBody>
                  <a:tcPr marL="68580" marR="68580" marT="34290" marB="34290"/>
                </a:tc>
              </a:tr>
            </a:tbl>
          </a:graphicData>
        </a:graphic>
      </p:graphicFrame>
      <p:sp>
        <p:nvSpPr>
          <p:cNvPr id="5" name="Title 4"/>
          <p:cNvSpPr>
            <a:spLocks noGrp="1"/>
          </p:cNvSpPr>
          <p:nvPr>
            <p:ph type="title"/>
          </p:nvPr>
        </p:nvSpPr>
        <p:spPr/>
        <p:txBody>
          <a:bodyPr/>
          <a:lstStyle/>
          <a:p>
            <a:r>
              <a:rPr lang="en-US" sz="1800" dirty="0"/>
              <a:t>POST CONVENTIONS </a:t>
            </a:r>
            <a:r>
              <a:rPr lang="en-US" sz="1800" dirty="0"/>
              <a:t>POLLS – August 2, 2016</a:t>
            </a:r>
            <a:endParaRPr lang="en-US" sz="1800" dirty="0"/>
          </a:p>
        </p:txBody>
      </p:sp>
    </p:spTree>
    <p:extLst>
      <p:ext uri="{BB962C8B-B14F-4D97-AF65-F5344CB8AC3E}">
        <p14:creationId xmlns:p14="http://schemas.microsoft.com/office/powerpoint/2010/main" val="2477480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smtClean="0">
                <a:solidFill>
                  <a:srgbClr val="26292B"/>
                </a:solidFill>
              </a:rPr>
              <a:t>Hogan Lovells</a:t>
            </a:r>
            <a:endParaRPr lang="de-DE" dirty="0" smtClean="0">
              <a:solidFill>
                <a:srgbClr val="26292B"/>
              </a:solidFill>
            </a:endParaRPr>
          </a:p>
        </p:txBody>
      </p:sp>
      <p:sp>
        <p:nvSpPr>
          <p:cNvPr id="3" name="Slide Number Placeholder 2"/>
          <p:cNvSpPr>
            <a:spLocks noGrp="1"/>
          </p:cNvSpPr>
          <p:nvPr>
            <p:ph type="sldNum" sz="quarter" idx="4"/>
          </p:nvPr>
        </p:nvSpPr>
        <p:spPr>
          <a:xfrm>
            <a:off x="6496747" y="4850348"/>
            <a:ext cx="239809" cy="184666"/>
          </a:xfrm>
        </p:spPr>
        <p:txBody>
          <a:bodyPr/>
          <a:lstStyle/>
          <a:p>
            <a:r>
              <a:rPr lang="en-GB" smtClean="0">
                <a:solidFill>
                  <a:srgbClr val="26292B"/>
                </a:solidFill>
              </a:rPr>
              <a:t>|  </a:t>
            </a:r>
            <a:fld id="{6967D197-2218-4700-B211-63EF06F51A7E}" type="slidenum">
              <a:rPr lang="en-GB" smtClean="0">
                <a:solidFill>
                  <a:srgbClr val="26292B"/>
                </a:solidFill>
              </a:rPr>
              <a:pPr/>
              <a:t>12</a:t>
            </a:fld>
            <a:endParaRPr lang="en-GB" dirty="0">
              <a:solidFill>
                <a:srgbClr val="26292B"/>
              </a:solidFill>
            </a:endParaRP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4012066765"/>
              </p:ext>
            </p:extLst>
          </p:nvPr>
        </p:nvGraphicFramePr>
        <p:xfrm>
          <a:off x="215504" y="1318022"/>
          <a:ext cx="6426992" cy="2884170"/>
        </p:xfrm>
        <a:graphic>
          <a:graphicData uri="http://schemas.openxmlformats.org/drawingml/2006/table">
            <a:tbl>
              <a:tblPr firstRow="1" bandRow="1">
                <a:tableStyleId>{3CC09C39-9CE5-446E-AEAF-915892A51F0D}</a:tableStyleId>
              </a:tblPr>
              <a:tblGrid>
                <a:gridCol w="1606748"/>
                <a:gridCol w="1606748"/>
                <a:gridCol w="1606748"/>
                <a:gridCol w="1606748"/>
              </a:tblGrid>
              <a:tr h="278130">
                <a:tc>
                  <a:txBody>
                    <a:bodyPr/>
                    <a:lstStyle/>
                    <a:p>
                      <a:r>
                        <a:rPr lang="en-US" sz="700" dirty="0" smtClean="0"/>
                        <a:t>RACE</a:t>
                      </a:r>
                      <a:endParaRPr lang="en-US" sz="700" dirty="0"/>
                    </a:p>
                  </a:txBody>
                  <a:tcPr marL="68580" marR="68580" marT="34290" marB="34290"/>
                </a:tc>
                <a:tc>
                  <a:txBody>
                    <a:bodyPr/>
                    <a:lstStyle/>
                    <a:p>
                      <a:r>
                        <a:rPr lang="en-US" sz="700" dirty="0" smtClean="0"/>
                        <a:t>POLL</a:t>
                      </a:r>
                      <a:endParaRPr lang="en-US" sz="700" dirty="0"/>
                    </a:p>
                  </a:txBody>
                  <a:tcPr marL="68580" marR="68580" marT="34290" marB="34290"/>
                </a:tc>
                <a:tc>
                  <a:txBody>
                    <a:bodyPr/>
                    <a:lstStyle/>
                    <a:p>
                      <a:r>
                        <a:rPr lang="en-US" sz="700" dirty="0" smtClean="0"/>
                        <a:t>RESULTS</a:t>
                      </a:r>
                      <a:endParaRPr lang="en-US" sz="700" dirty="0"/>
                    </a:p>
                  </a:txBody>
                  <a:tcPr marL="68580" marR="68580" marT="34290" marB="34290"/>
                </a:tc>
                <a:tc>
                  <a:txBody>
                    <a:bodyPr/>
                    <a:lstStyle/>
                    <a:p>
                      <a:r>
                        <a:rPr lang="en-US" sz="700" dirty="0" smtClean="0"/>
                        <a:t>SPREAD</a:t>
                      </a:r>
                      <a:endParaRPr lang="en-US" sz="700" dirty="0"/>
                    </a:p>
                  </a:txBody>
                  <a:tcPr marL="68580" marR="68580" marT="34290" marB="34290"/>
                </a:tc>
              </a:tr>
              <a:tr h="278130">
                <a:tc>
                  <a:txBody>
                    <a:bodyPr/>
                    <a:lstStyle/>
                    <a:p>
                      <a:r>
                        <a:rPr lang="en-US" sz="800" dirty="0" smtClean="0"/>
                        <a:t>General Election: Trump vs. Clinton</a:t>
                      </a:r>
                      <a:endParaRPr lang="en-US" sz="800" dirty="0"/>
                    </a:p>
                  </a:txBody>
                  <a:tcPr marL="68580" marR="68580" marT="34290" marB="34290"/>
                </a:tc>
                <a:tc>
                  <a:txBody>
                    <a:bodyPr/>
                    <a:lstStyle/>
                    <a:p>
                      <a:r>
                        <a:rPr lang="en-US" sz="800" dirty="0" smtClean="0"/>
                        <a:t>CBS News</a:t>
                      </a:r>
                      <a:endParaRPr lang="en-US" sz="800" dirty="0"/>
                    </a:p>
                  </a:txBody>
                  <a:tcPr marL="68580" marR="68580" marT="34290" marB="34290"/>
                </a:tc>
                <a:tc>
                  <a:txBody>
                    <a:bodyPr/>
                    <a:lstStyle/>
                    <a:p>
                      <a:r>
                        <a:rPr lang="en-US" sz="800" dirty="0" smtClean="0"/>
                        <a:t>Clinton 47, Trump 41</a:t>
                      </a:r>
                      <a:endParaRPr lang="en-US" sz="800" dirty="0"/>
                    </a:p>
                  </a:txBody>
                  <a:tcPr marL="68580" marR="68580" marT="34290" marB="34290"/>
                </a:tc>
                <a:tc>
                  <a:txBody>
                    <a:bodyPr/>
                    <a:lstStyle/>
                    <a:p>
                      <a:r>
                        <a:rPr lang="en-US" sz="800" dirty="0" smtClean="0"/>
                        <a:t>Clinton +6</a:t>
                      </a:r>
                      <a:endParaRPr lang="en-US" sz="800" dirty="0"/>
                    </a:p>
                  </a:txBody>
                  <a:tcPr marL="68580" marR="68580" marT="34290" marB="34290"/>
                </a:tc>
              </a:tr>
              <a:tr h="278130">
                <a:tc>
                  <a:txBody>
                    <a:bodyPr/>
                    <a:lstStyle/>
                    <a:p>
                      <a:r>
                        <a:rPr lang="en-US" sz="800" dirty="0" smtClean="0"/>
                        <a:t>General Election: Trump vs. Clinton</a:t>
                      </a:r>
                      <a:endParaRPr lang="en-US" sz="800" dirty="0"/>
                    </a:p>
                  </a:txBody>
                  <a:tcPr marL="68580" marR="68580" marT="34290" marB="34290">
                    <a:solidFill>
                      <a:srgbClr val="BEC5C2"/>
                    </a:solidFill>
                  </a:tcPr>
                </a:tc>
                <a:tc>
                  <a:txBody>
                    <a:bodyPr/>
                    <a:lstStyle/>
                    <a:p>
                      <a:r>
                        <a:rPr lang="en-US" sz="800" dirty="0" smtClean="0"/>
                        <a:t>CNN/ORC</a:t>
                      </a:r>
                      <a:endParaRPr lang="en-US" sz="800" dirty="0"/>
                    </a:p>
                  </a:txBody>
                  <a:tcPr marL="68580" marR="68580" marT="34290" marB="34290">
                    <a:solidFill>
                      <a:srgbClr val="BEC5C2"/>
                    </a:solidFill>
                  </a:tcPr>
                </a:tc>
                <a:tc>
                  <a:txBody>
                    <a:bodyPr/>
                    <a:lstStyle/>
                    <a:p>
                      <a:r>
                        <a:rPr lang="en-US" sz="800" dirty="0" smtClean="0"/>
                        <a:t>Clinton 52, Trump 43</a:t>
                      </a:r>
                      <a:endParaRPr lang="en-US" sz="800" dirty="0"/>
                    </a:p>
                  </a:txBody>
                  <a:tcPr marL="68580" marR="68580" marT="34290" marB="34290">
                    <a:solidFill>
                      <a:srgbClr val="BEC5C2"/>
                    </a:solidFill>
                  </a:tcPr>
                </a:tc>
                <a:tc>
                  <a:txBody>
                    <a:bodyPr/>
                    <a:lstStyle/>
                    <a:p>
                      <a:r>
                        <a:rPr lang="en-US" sz="800" dirty="0" smtClean="0"/>
                        <a:t>Clinton +9</a:t>
                      </a:r>
                      <a:endParaRPr lang="en-US" sz="800" dirty="0"/>
                    </a:p>
                  </a:txBody>
                  <a:tcPr marL="68580" marR="68580" marT="34290" marB="34290">
                    <a:solidFill>
                      <a:srgbClr val="BEC5C2"/>
                    </a:solidFill>
                  </a:tcPr>
                </a:tc>
              </a:tr>
              <a:tr h="308610">
                <a:tc>
                  <a:txBody>
                    <a:bodyPr/>
                    <a:lstStyle/>
                    <a:p>
                      <a:r>
                        <a:rPr lang="en-US" sz="800" dirty="0" smtClean="0"/>
                        <a:t>General Election: Trump vs. Clinton vs. Johnson vs. Stein</a:t>
                      </a:r>
                      <a:endParaRPr lang="en-US" sz="800" dirty="0"/>
                    </a:p>
                  </a:txBody>
                  <a:tcPr marL="68580" marR="68580" marT="34290" marB="34290"/>
                </a:tc>
                <a:tc>
                  <a:txBody>
                    <a:bodyPr/>
                    <a:lstStyle/>
                    <a:p>
                      <a:r>
                        <a:rPr lang="en-US" sz="800" dirty="0" smtClean="0"/>
                        <a:t>CNN/ORC</a:t>
                      </a:r>
                      <a:endParaRPr lang="en-US" sz="800" dirty="0"/>
                    </a:p>
                  </a:txBody>
                  <a:tcPr marL="68580" marR="68580" marT="34290" marB="34290"/>
                </a:tc>
                <a:tc>
                  <a:txBody>
                    <a:bodyPr/>
                    <a:lstStyle/>
                    <a:p>
                      <a:r>
                        <a:rPr lang="en-US" sz="800" dirty="0" smtClean="0"/>
                        <a:t>Clinton 45, Trump 37, Johnson 9, Stein 5</a:t>
                      </a:r>
                      <a:endParaRPr lang="en-US" sz="800" dirty="0"/>
                    </a:p>
                  </a:txBody>
                  <a:tcPr marL="68580" marR="68580" marT="34290" marB="34290"/>
                </a:tc>
                <a:tc>
                  <a:txBody>
                    <a:bodyPr/>
                    <a:lstStyle/>
                    <a:p>
                      <a:r>
                        <a:rPr lang="en-US" sz="800" dirty="0" smtClean="0"/>
                        <a:t>Clinton +8</a:t>
                      </a:r>
                      <a:endParaRPr lang="en-US" sz="800" dirty="0"/>
                    </a:p>
                  </a:txBody>
                  <a:tcPr marL="68580" marR="68580" marT="34290" marB="34290"/>
                </a:tc>
              </a:tr>
              <a:tr h="308610">
                <a:tc>
                  <a:txBody>
                    <a:bodyPr/>
                    <a:lstStyle/>
                    <a:p>
                      <a:r>
                        <a:rPr lang="en-US" sz="800" dirty="0" smtClean="0"/>
                        <a:t>General Election: Trump vs. Clinton vs. Johnson vs. Stein</a:t>
                      </a:r>
                      <a:endParaRPr lang="en-US" sz="800" dirty="0"/>
                    </a:p>
                  </a:txBody>
                  <a:tcPr marL="68580" marR="68580" marT="34290" marB="34290">
                    <a:solidFill>
                      <a:srgbClr val="BEC5C2"/>
                    </a:solidFill>
                  </a:tcPr>
                </a:tc>
                <a:tc>
                  <a:txBody>
                    <a:bodyPr/>
                    <a:lstStyle/>
                    <a:p>
                      <a:r>
                        <a:rPr lang="en-US" sz="800" dirty="0" smtClean="0"/>
                        <a:t>CBS News</a:t>
                      </a:r>
                      <a:endParaRPr lang="en-US" sz="800" dirty="0"/>
                    </a:p>
                  </a:txBody>
                  <a:tcPr marL="68580" marR="68580" marT="34290" marB="34290">
                    <a:solidFill>
                      <a:srgbClr val="BEC5C2"/>
                    </a:solidFill>
                  </a:tcPr>
                </a:tc>
                <a:tc>
                  <a:txBody>
                    <a:bodyPr/>
                    <a:lstStyle/>
                    <a:p>
                      <a:r>
                        <a:rPr lang="en-US" sz="800" dirty="0" smtClean="0"/>
                        <a:t>Clinton 43, Trump 38, Johnson 10</a:t>
                      </a:r>
                      <a:endParaRPr lang="en-US" sz="800" dirty="0"/>
                    </a:p>
                  </a:txBody>
                  <a:tcPr marL="68580" marR="68580" marT="34290" marB="34290">
                    <a:solidFill>
                      <a:srgbClr val="BEC5C2"/>
                    </a:solidFill>
                  </a:tcPr>
                </a:tc>
                <a:tc>
                  <a:txBody>
                    <a:bodyPr/>
                    <a:lstStyle/>
                    <a:p>
                      <a:r>
                        <a:rPr lang="en-US" sz="800" dirty="0" smtClean="0"/>
                        <a:t>Clinton +5</a:t>
                      </a:r>
                      <a:endParaRPr lang="en-US" sz="800" dirty="0"/>
                    </a:p>
                  </a:txBody>
                  <a:tcPr marL="68580" marR="68580" marT="34290" marB="34290">
                    <a:solidFill>
                      <a:srgbClr val="BEC5C2"/>
                    </a:solidFill>
                  </a:tcPr>
                </a:tc>
              </a:tr>
              <a:tr h="278130">
                <a:tc>
                  <a:txBody>
                    <a:bodyPr/>
                    <a:lstStyle/>
                    <a:p>
                      <a:r>
                        <a:rPr lang="en-US" sz="800" dirty="0" smtClean="0"/>
                        <a:t>Pennsylvania: Trump vs. Clinton</a:t>
                      </a:r>
                      <a:endParaRPr lang="en-US" sz="800" dirty="0"/>
                    </a:p>
                  </a:txBody>
                  <a:tcPr marL="68580" marR="68580" marT="34290" marB="34290"/>
                </a:tc>
                <a:tc>
                  <a:txBody>
                    <a:bodyPr/>
                    <a:lstStyle/>
                    <a:p>
                      <a:r>
                        <a:rPr lang="en-US" sz="800" dirty="0" smtClean="0"/>
                        <a:t>PPP (D)</a:t>
                      </a:r>
                      <a:endParaRPr lang="en-US" sz="800" dirty="0"/>
                    </a:p>
                  </a:txBody>
                  <a:tcPr marL="68580" marR="68580" marT="34290" marB="34290"/>
                </a:tc>
                <a:tc>
                  <a:txBody>
                    <a:bodyPr/>
                    <a:lstStyle/>
                    <a:p>
                      <a:r>
                        <a:rPr lang="en-US" sz="800" dirty="0" smtClean="0"/>
                        <a:t>Clinton 49, Trump 45</a:t>
                      </a:r>
                      <a:endParaRPr lang="en-US" sz="800" dirty="0"/>
                    </a:p>
                  </a:txBody>
                  <a:tcPr marL="68580" marR="68580" marT="34290" marB="34290"/>
                </a:tc>
                <a:tc>
                  <a:txBody>
                    <a:bodyPr/>
                    <a:lstStyle/>
                    <a:p>
                      <a:r>
                        <a:rPr lang="en-US" sz="800" dirty="0" smtClean="0"/>
                        <a:t>Clinton +4</a:t>
                      </a:r>
                      <a:endParaRPr lang="en-US" sz="800" dirty="0"/>
                    </a:p>
                  </a:txBody>
                  <a:tcPr marL="68580" marR="68580" marT="34290" marB="34290"/>
                </a:tc>
              </a:tr>
              <a:tr h="308610">
                <a:tc>
                  <a:txBody>
                    <a:bodyPr/>
                    <a:lstStyle/>
                    <a:p>
                      <a:r>
                        <a:rPr lang="en-US" sz="800" dirty="0" smtClean="0"/>
                        <a:t>Pennsylvania: Trump vs. Clinton vs. Johnson vs. Stein</a:t>
                      </a:r>
                      <a:endParaRPr lang="en-US" sz="800" dirty="0"/>
                    </a:p>
                  </a:txBody>
                  <a:tcPr marL="68580" marR="68580" marT="34290" marB="34290">
                    <a:solidFill>
                      <a:srgbClr val="BEC5C2"/>
                    </a:solidFill>
                  </a:tcPr>
                </a:tc>
                <a:tc>
                  <a:txBody>
                    <a:bodyPr/>
                    <a:lstStyle/>
                    <a:p>
                      <a:r>
                        <a:rPr lang="en-US" sz="800" dirty="0" smtClean="0"/>
                        <a:t>PPP (D)</a:t>
                      </a:r>
                      <a:endParaRPr lang="en-US" sz="800" dirty="0"/>
                    </a:p>
                  </a:txBody>
                  <a:tcPr marL="68580" marR="68580" marT="34290" marB="34290">
                    <a:solidFill>
                      <a:srgbClr val="BEC5C2"/>
                    </a:solidFill>
                  </a:tcPr>
                </a:tc>
                <a:tc>
                  <a:txBody>
                    <a:bodyPr/>
                    <a:lstStyle/>
                    <a:p>
                      <a:r>
                        <a:rPr lang="en-US" sz="800" dirty="0" smtClean="0"/>
                        <a:t>Clinton 45, Trump 42, Johnson 4, Stein 2</a:t>
                      </a:r>
                      <a:endParaRPr lang="en-US" sz="800" dirty="0"/>
                    </a:p>
                  </a:txBody>
                  <a:tcPr marL="68580" marR="68580" marT="34290" marB="34290">
                    <a:solidFill>
                      <a:srgbClr val="BEC5C2"/>
                    </a:solidFill>
                  </a:tcPr>
                </a:tc>
                <a:tc>
                  <a:txBody>
                    <a:bodyPr/>
                    <a:lstStyle/>
                    <a:p>
                      <a:r>
                        <a:rPr lang="en-US" sz="800" dirty="0" smtClean="0"/>
                        <a:t>Clinton +3</a:t>
                      </a:r>
                      <a:endParaRPr lang="en-US" sz="800" dirty="0"/>
                    </a:p>
                  </a:txBody>
                  <a:tcPr marL="68580" marR="68580" marT="34290" marB="34290">
                    <a:solidFill>
                      <a:srgbClr val="BEC5C2"/>
                    </a:solidFill>
                  </a:tcPr>
                </a:tc>
              </a:tr>
              <a:tr h="278130">
                <a:tc>
                  <a:txBody>
                    <a:bodyPr/>
                    <a:lstStyle/>
                    <a:p>
                      <a:endParaRPr lang="en-US" sz="800"/>
                    </a:p>
                  </a:txBody>
                  <a:tcPr marL="68580" marR="68580" marT="34290" marB="34290"/>
                </a:tc>
                <a:tc>
                  <a:txBody>
                    <a:bodyPr/>
                    <a:lstStyle/>
                    <a:p>
                      <a:endParaRPr lang="en-US" sz="800" dirty="0"/>
                    </a:p>
                  </a:txBody>
                  <a:tcPr marL="68580" marR="68580" marT="34290" marB="34290"/>
                </a:tc>
                <a:tc>
                  <a:txBody>
                    <a:bodyPr/>
                    <a:lstStyle/>
                    <a:p>
                      <a:endParaRPr lang="en-US" sz="800" dirty="0"/>
                    </a:p>
                  </a:txBody>
                  <a:tcPr marL="68580" marR="68580" marT="34290" marB="34290"/>
                </a:tc>
                <a:tc>
                  <a:txBody>
                    <a:bodyPr/>
                    <a:lstStyle/>
                    <a:p>
                      <a:endParaRPr lang="en-US" sz="800"/>
                    </a:p>
                  </a:txBody>
                  <a:tcPr marL="68580" marR="68580" marT="34290" marB="34290"/>
                </a:tc>
              </a:tr>
              <a:tr h="278130">
                <a:tc>
                  <a:txBody>
                    <a:bodyPr/>
                    <a:lstStyle/>
                    <a:p>
                      <a:endParaRPr lang="en-US" sz="800" dirty="0"/>
                    </a:p>
                  </a:txBody>
                  <a:tcPr marL="68580" marR="68580" marT="34290" marB="34290">
                    <a:solidFill>
                      <a:srgbClr val="BEC5C2"/>
                    </a:solidFill>
                  </a:tcPr>
                </a:tc>
                <a:tc>
                  <a:txBody>
                    <a:bodyPr/>
                    <a:lstStyle/>
                    <a:p>
                      <a:endParaRPr lang="en-US" sz="800" dirty="0"/>
                    </a:p>
                  </a:txBody>
                  <a:tcPr marL="68580" marR="68580" marT="34290" marB="34290">
                    <a:solidFill>
                      <a:srgbClr val="BEC5C2"/>
                    </a:solidFill>
                  </a:tcPr>
                </a:tc>
                <a:tc>
                  <a:txBody>
                    <a:bodyPr/>
                    <a:lstStyle/>
                    <a:p>
                      <a:endParaRPr lang="en-US" sz="800" dirty="0"/>
                    </a:p>
                  </a:txBody>
                  <a:tcPr marL="68580" marR="68580" marT="34290" marB="34290">
                    <a:solidFill>
                      <a:srgbClr val="BEC5C2"/>
                    </a:solidFill>
                  </a:tcPr>
                </a:tc>
                <a:tc>
                  <a:txBody>
                    <a:bodyPr/>
                    <a:lstStyle/>
                    <a:p>
                      <a:endParaRPr lang="en-US" sz="800" dirty="0"/>
                    </a:p>
                  </a:txBody>
                  <a:tcPr marL="68580" marR="68580" marT="34290" marB="34290">
                    <a:solidFill>
                      <a:srgbClr val="BEC5C2"/>
                    </a:solidFill>
                  </a:tcPr>
                </a:tc>
              </a:tr>
              <a:tr h="278130">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tc>
              </a:tr>
            </a:tbl>
          </a:graphicData>
        </a:graphic>
      </p:graphicFrame>
      <p:sp>
        <p:nvSpPr>
          <p:cNvPr id="5" name="Title 4"/>
          <p:cNvSpPr>
            <a:spLocks noGrp="1"/>
          </p:cNvSpPr>
          <p:nvPr>
            <p:ph type="title"/>
          </p:nvPr>
        </p:nvSpPr>
        <p:spPr/>
        <p:txBody>
          <a:bodyPr/>
          <a:lstStyle/>
          <a:p>
            <a:r>
              <a:rPr lang="en-US" sz="1800" dirty="0"/>
              <a:t>POST CONVENTIONS </a:t>
            </a:r>
            <a:r>
              <a:rPr lang="en-US" sz="1800" dirty="0"/>
              <a:t>POLLS – August 1, 2016</a:t>
            </a:r>
            <a:endParaRPr lang="en-US" sz="1800" dirty="0"/>
          </a:p>
        </p:txBody>
      </p:sp>
    </p:spTree>
    <p:extLst>
      <p:ext uri="{BB962C8B-B14F-4D97-AF65-F5344CB8AC3E}">
        <p14:creationId xmlns:p14="http://schemas.microsoft.com/office/powerpoint/2010/main" val="1973845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13</a:t>
            </a:fld>
            <a:endParaRPr lang="en-GB" dirty="0">
              <a:solidFill>
                <a:srgbClr val="26292B"/>
              </a:solidFill>
            </a:endParaRPr>
          </a:p>
        </p:txBody>
      </p:sp>
      <p:sp>
        <p:nvSpPr>
          <p:cNvPr id="4" name="Content Placeholder 3"/>
          <p:cNvSpPr>
            <a:spLocks noGrp="1"/>
          </p:cNvSpPr>
          <p:nvPr>
            <p:ph sz="quarter" idx="12"/>
          </p:nvPr>
        </p:nvSpPr>
        <p:spPr/>
        <p:txBody>
          <a:bodyPr/>
          <a:lstStyle/>
          <a:p>
            <a:r>
              <a:rPr lang="en-US" dirty="0" smtClean="0"/>
              <a:t>Clinton </a:t>
            </a:r>
            <a:r>
              <a:rPr lang="en-US" dirty="0"/>
              <a:t>campaign will target at least </a:t>
            </a:r>
            <a:r>
              <a:rPr lang="en-US" dirty="0" smtClean="0"/>
              <a:t>two </a:t>
            </a:r>
            <a:r>
              <a:rPr lang="en-US" dirty="0"/>
              <a:t>of the four </a:t>
            </a:r>
            <a:r>
              <a:rPr lang="en-US" dirty="0" smtClean="0"/>
              <a:t>Leans or Likely </a:t>
            </a:r>
            <a:r>
              <a:rPr lang="en-US" dirty="0"/>
              <a:t>Republican states, which would have the effect of helping Democratic Senate nominees where they exist (all of those states have Senate races in November). </a:t>
            </a:r>
            <a:r>
              <a:rPr lang="en-US" dirty="0" smtClean="0"/>
              <a:t> Because </a:t>
            </a:r>
            <a:r>
              <a:rPr lang="en-US" dirty="0"/>
              <a:t>Clinton’s objectives include recapture of the Senate, her campaign </a:t>
            </a:r>
            <a:r>
              <a:rPr lang="en-US" dirty="0" smtClean="0"/>
              <a:t>will target </a:t>
            </a:r>
            <a:r>
              <a:rPr lang="en-US" dirty="0"/>
              <a:t>the contests that could yield the net four seats for a tied Senate or five seats for outright Democratic control</a:t>
            </a:r>
            <a:r>
              <a:rPr lang="en-US" dirty="0" smtClean="0"/>
              <a:t>.</a:t>
            </a:r>
          </a:p>
          <a:p>
            <a:r>
              <a:rPr lang="en-US" dirty="0" smtClean="0"/>
              <a:t>Given </a:t>
            </a:r>
            <a:r>
              <a:rPr lang="en-US" dirty="0"/>
              <a:t>the high level of party polarization existing in 2016, the election will likely not resemble the landslides of 1964 (Lyndon Johnson-Barry Goldwater) or 1972 (Richard Nixon-George McGovern). </a:t>
            </a:r>
            <a:r>
              <a:rPr lang="en-US" dirty="0" smtClean="0"/>
              <a:t> Instead </a:t>
            </a:r>
            <a:r>
              <a:rPr lang="en-US" dirty="0"/>
              <a:t>of the winner topping 60% as in 1964 and 1972, it is more likely Clinton would garner less than 55% of the two-party vote.</a:t>
            </a:r>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3456880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14</a:t>
            </a:fld>
            <a:endParaRPr lang="en-GB" dirty="0">
              <a:solidFill>
                <a:srgbClr val="26292B"/>
              </a:solidFill>
            </a:endParaRPr>
          </a:p>
        </p:txBody>
      </p:sp>
      <p:sp>
        <p:nvSpPr>
          <p:cNvPr id="4" name="Content Placeholder 3"/>
          <p:cNvSpPr>
            <a:spLocks noGrp="1"/>
          </p:cNvSpPr>
          <p:nvPr>
            <p:ph sz="quarter" idx="12"/>
          </p:nvPr>
        </p:nvSpPr>
        <p:spPr/>
        <p:txBody>
          <a:bodyPr/>
          <a:lstStyle/>
          <a:p>
            <a:r>
              <a:rPr lang="en-US" dirty="0" smtClean="0"/>
              <a:t>The </a:t>
            </a:r>
            <a:r>
              <a:rPr lang="en-US" dirty="0"/>
              <a:t>polling averages for a Clinton-Trump face-off show roughly a </a:t>
            </a:r>
            <a:r>
              <a:rPr lang="en-US" dirty="0" smtClean="0"/>
              <a:t>seven to nine </a:t>
            </a:r>
            <a:r>
              <a:rPr lang="en-US" dirty="0"/>
              <a:t>percentage point lead for the Democrat. </a:t>
            </a:r>
            <a:r>
              <a:rPr lang="en-US" dirty="0" smtClean="0"/>
              <a:t>This </a:t>
            </a:r>
            <a:r>
              <a:rPr lang="en-US" dirty="0"/>
              <a:t>kind of Democratic advantage would produce an Electoral College result similar to, or greater than, Barack Obama’s 2008 total of 365 electoral votes to John McCain’s 173 (Obama won the national popular vote by 7.3 points). </a:t>
            </a:r>
            <a:r>
              <a:rPr lang="en-US" dirty="0" smtClean="0"/>
              <a:t> Again</a:t>
            </a:r>
            <a:r>
              <a:rPr lang="en-US" dirty="0"/>
              <a:t>, this suggests that one or more states currently rated </a:t>
            </a:r>
            <a:r>
              <a:rPr lang="en-US" dirty="0" smtClean="0"/>
              <a:t>likely </a:t>
            </a:r>
            <a:r>
              <a:rPr lang="en-US" dirty="0"/>
              <a:t>Republican (Arizona, Georgia, Indiana, and Missouri) might slip into the Democratic column.</a:t>
            </a:r>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2582270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15</a:t>
            </a:fld>
            <a:endParaRPr lang="en-GB" dirty="0">
              <a:solidFill>
                <a:srgbClr val="26292B"/>
              </a:solidFill>
            </a:endParaRPr>
          </a:p>
        </p:txBody>
      </p:sp>
      <p:sp>
        <p:nvSpPr>
          <p:cNvPr id="4" name="Content Placeholder 3"/>
          <p:cNvSpPr>
            <a:spLocks noGrp="1"/>
          </p:cNvSpPr>
          <p:nvPr>
            <p:ph sz="quarter" idx="12"/>
          </p:nvPr>
        </p:nvSpPr>
        <p:spPr/>
        <p:txBody>
          <a:bodyPr>
            <a:noAutofit/>
          </a:bodyPr>
          <a:lstStyle/>
          <a:p>
            <a:r>
              <a:rPr lang="en-US" sz="1425" dirty="0"/>
              <a:t>Trump </a:t>
            </a:r>
            <a:r>
              <a:rPr lang="en-US" sz="1425" dirty="0"/>
              <a:t>supporters argue that his appeal to many blue-collar whites in Rust Belt states (such as Michigan, Ohio, Pennsylvania, and Wisconsin) could pull these states’ electoral votes into the Republican column. </a:t>
            </a:r>
            <a:r>
              <a:rPr lang="en-US" sz="1425" dirty="0"/>
              <a:t> There </a:t>
            </a:r>
            <a:r>
              <a:rPr lang="en-US" sz="1425" dirty="0"/>
              <a:t>is little evidence that the non-college voters supporting Trump in the primaries are defectors from the Democrats. </a:t>
            </a:r>
            <a:r>
              <a:rPr lang="en-US" sz="1425" dirty="0"/>
              <a:t> The </a:t>
            </a:r>
            <a:r>
              <a:rPr lang="en-US" sz="1425" dirty="0"/>
              <a:t>net addition for Trump could be small</a:t>
            </a:r>
            <a:r>
              <a:rPr lang="en-US" sz="1425" dirty="0"/>
              <a:t>.</a:t>
            </a:r>
          </a:p>
          <a:p>
            <a:r>
              <a:rPr lang="en-US" sz="1425" dirty="0"/>
              <a:t>Trump </a:t>
            </a:r>
            <a:r>
              <a:rPr lang="en-US" sz="1425" dirty="0"/>
              <a:t>supporters also argue that increased Republican primary turnout this year means Trump is going to bring out millions more white and primarily male voters that weren’t excited by John McCain in 2008 and Mitt Romney in 2012. </a:t>
            </a:r>
            <a:r>
              <a:rPr lang="en-US" sz="1425" dirty="0"/>
              <a:t> It’s </a:t>
            </a:r>
            <a:r>
              <a:rPr lang="en-US" sz="1425" dirty="0"/>
              <a:t>possible there will be higher white male voter participation, but there will probably be </a:t>
            </a:r>
            <a:r>
              <a:rPr lang="en-US" sz="1425" dirty="0"/>
              <a:t>a heavy </a:t>
            </a:r>
            <a:r>
              <a:rPr lang="en-US" sz="1425" dirty="0"/>
              <a:t>Democratic minority turnout to balance it. </a:t>
            </a:r>
            <a:r>
              <a:rPr lang="en-US" sz="1425" dirty="0"/>
              <a:t> Also</a:t>
            </a:r>
            <a:r>
              <a:rPr lang="en-US" sz="1425" dirty="0"/>
              <a:t>, some white voters, particularly those with higher incomes and levels of education who may have voted for Romney, might have a hard time pulling the lever for Trump.</a:t>
            </a:r>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4075943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16</a:t>
            </a:fld>
            <a:endParaRPr lang="en-GB" dirty="0">
              <a:solidFill>
                <a:srgbClr val="26292B"/>
              </a:solidFill>
            </a:endParaRPr>
          </a:p>
        </p:txBody>
      </p:sp>
      <p:sp>
        <p:nvSpPr>
          <p:cNvPr id="4" name="Content Placeholder 3"/>
          <p:cNvSpPr>
            <a:spLocks noGrp="1"/>
          </p:cNvSpPr>
          <p:nvPr>
            <p:ph sz="quarter" idx="12"/>
          </p:nvPr>
        </p:nvSpPr>
        <p:spPr/>
        <p:txBody>
          <a:bodyPr>
            <a:normAutofit/>
          </a:bodyPr>
          <a:lstStyle/>
          <a:p>
            <a:r>
              <a:rPr lang="en-US" dirty="0"/>
              <a:t>In 2012, 93 percent of Republicans who voted did so for Mitt Romney. Trump will likely not receive 80 percent of what probably will be a smaller Republican turnout</a:t>
            </a:r>
            <a:r>
              <a:rPr lang="en-US" dirty="0" smtClean="0"/>
              <a:t>.</a:t>
            </a:r>
          </a:p>
          <a:p>
            <a:r>
              <a:rPr lang="en-US" dirty="0"/>
              <a:t>Romney lost 73 percent of the Hispanic vote; Trump is viewed unfavorably by </a:t>
            </a:r>
            <a:r>
              <a:rPr lang="en-US" dirty="0" smtClean="0"/>
              <a:t>82 </a:t>
            </a:r>
            <a:r>
              <a:rPr lang="en-US" dirty="0"/>
              <a:t>percent of Hispanics and very unfavorably by 62 percent</a:t>
            </a:r>
            <a:r>
              <a:rPr lang="en-US" dirty="0" smtClean="0"/>
              <a:t>.  Trump </a:t>
            </a:r>
            <a:r>
              <a:rPr lang="en-US" dirty="0"/>
              <a:t>probably will likely receive significantly </a:t>
            </a:r>
            <a:r>
              <a:rPr lang="en-US" dirty="0" smtClean="0"/>
              <a:t>less </a:t>
            </a:r>
            <a:r>
              <a:rPr lang="en-US" dirty="0"/>
              <a:t>than Romney’s 27 percent of this vote. </a:t>
            </a:r>
            <a:r>
              <a:rPr lang="en-US" dirty="0" smtClean="0"/>
              <a:t> Hispanic </a:t>
            </a:r>
            <a:r>
              <a:rPr lang="en-US" dirty="0"/>
              <a:t>turnout probably will be larger than in 2012, as the white percentage of the electorate continues to shrink</a:t>
            </a:r>
            <a:r>
              <a:rPr lang="en-US" dirty="0" smtClean="0"/>
              <a:t>.</a:t>
            </a:r>
          </a:p>
          <a:p>
            <a:r>
              <a:rPr lang="en-US" dirty="0"/>
              <a:t>Romney won just 37 percent of young voters (18-29); Trump is unlikely even to match this.</a:t>
            </a:r>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1126881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17</a:t>
            </a:fld>
            <a:endParaRPr lang="en-GB" dirty="0">
              <a:solidFill>
                <a:srgbClr val="26292B"/>
              </a:solidFill>
            </a:endParaRPr>
          </a:p>
        </p:txBody>
      </p:sp>
      <p:sp>
        <p:nvSpPr>
          <p:cNvPr id="4" name="Content Placeholder 3"/>
          <p:cNvSpPr>
            <a:spLocks noGrp="1"/>
          </p:cNvSpPr>
          <p:nvPr>
            <p:ph sz="quarter" idx="12"/>
          </p:nvPr>
        </p:nvSpPr>
        <p:spPr/>
        <p:txBody>
          <a:bodyPr/>
          <a:lstStyle/>
          <a:p>
            <a:r>
              <a:rPr lang="en-US" dirty="0"/>
              <a:t>Romney received just 44 percent of the total female vote. </a:t>
            </a:r>
            <a:r>
              <a:rPr lang="en-US" dirty="0" smtClean="0"/>
              <a:t> Today</a:t>
            </a:r>
            <a:r>
              <a:rPr lang="en-US" dirty="0"/>
              <a:t>, Trump trails Hillary Clinton among women by 19 points (35 percent to 54 percent</a:t>
            </a:r>
            <a:r>
              <a:rPr lang="en-US" dirty="0" smtClean="0"/>
              <a:t>).</a:t>
            </a:r>
          </a:p>
          <a:p>
            <a:r>
              <a:rPr lang="en-US" dirty="0" smtClean="0"/>
              <a:t>Republicans </a:t>
            </a:r>
            <a:r>
              <a:rPr lang="en-US" dirty="0"/>
              <a:t>need to carry independents by more than Romney’s five </a:t>
            </a:r>
            <a:r>
              <a:rPr lang="en-US" dirty="0" smtClean="0"/>
              <a:t>points.  Even </a:t>
            </a:r>
            <a:r>
              <a:rPr lang="en-US" dirty="0"/>
              <a:t>in states that have voted Republican since 2000, Trump is viewed unfavorably by 62 percent and strongly unfavorably by 52 percent</a:t>
            </a:r>
            <a:r>
              <a:rPr lang="en-US" dirty="0" smtClean="0"/>
              <a:t>.</a:t>
            </a:r>
          </a:p>
          <a:p>
            <a:r>
              <a:rPr lang="en-US" dirty="0"/>
              <a:t>Most important of all, the national Republican Party appears certain to remain deeply divided.  A considerable chunk of GOP voters are likely to go elsewhere on the ballot, or go fishing entirely on Election Day.</a:t>
            </a:r>
          </a:p>
          <a:p>
            <a:endParaRPr lang="en-US" dirty="0"/>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3471622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18</a:t>
            </a:fld>
            <a:endParaRPr lang="en-GB" dirty="0">
              <a:solidFill>
                <a:srgbClr val="26292B"/>
              </a:solidFill>
            </a:endParaRPr>
          </a:p>
        </p:txBody>
      </p:sp>
      <p:sp>
        <p:nvSpPr>
          <p:cNvPr id="4" name="Content Placeholder 3"/>
          <p:cNvSpPr>
            <a:spLocks noGrp="1"/>
          </p:cNvSpPr>
          <p:nvPr>
            <p:ph sz="quarter" idx="12"/>
          </p:nvPr>
        </p:nvSpPr>
        <p:spPr/>
        <p:txBody>
          <a:bodyPr>
            <a:normAutofit/>
          </a:bodyPr>
          <a:lstStyle/>
          <a:p>
            <a:r>
              <a:rPr lang="en-US" dirty="0" smtClean="0"/>
              <a:t>The </a:t>
            </a:r>
            <a:r>
              <a:rPr lang="en-US" dirty="0"/>
              <a:t>irony is that Hillary Clinton is a beatable candidate with unique vulnerabilities. </a:t>
            </a:r>
            <a:r>
              <a:rPr lang="en-US" dirty="0" smtClean="0"/>
              <a:t> Other </a:t>
            </a:r>
            <a:r>
              <a:rPr lang="en-US" dirty="0"/>
              <a:t>Republican candidates, such as John Kasich or Marco Rubio, might well have started as the frontrunner</a:t>
            </a:r>
            <a:r>
              <a:rPr lang="en-US" dirty="0" smtClean="0"/>
              <a:t>.</a:t>
            </a:r>
          </a:p>
          <a:p>
            <a:r>
              <a:rPr lang="en-US" dirty="0"/>
              <a:t>If the GOP loses big this fall it is </a:t>
            </a:r>
            <a:r>
              <a:rPr lang="en-US" dirty="0" smtClean="0"/>
              <a:t>probable </a:t>
            </a:r>
            <a:r>
              <a:rPr lang="en-US" dirty="0"/>
              <a:t>that the party would repair itself by 2020.  Four years after the Goldwater debacle, the Republicans elected a president.  Four years after the McGovern disaster, the Democrats elected a president.  Republicans, however, will have to find ways to heal the deep rifts in their party, while becoming more mainstream and accommodating to this century’s American electorate.</a:t>
            </a:r>
          </a:p>
          <a:p>
            <a:pPr marL="0" indent="0">
              <a:buNone/>
            </a:pPr>
            <a:endParaRPr lang="en-US" dirty="0"/>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168578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19</a:t>
            </a:fld>
            <a:endParaRPr lang="en-GB" dirty="0">
              <a:solidFill>
                <a:srgbClr val="26292B"/>
              </a:solidFill>
            </a:endParaRPr>
          </a:p>
        </p:txBody>
      </p:sp>
      <p:sp>
        <p:nvSpPr>
          <p:cNvPr id="5" name="Title 4"/>
          <p:cNvSpPr>
            <a:spLocks noGrp="1"/>
          </p:cNvSpPr>
          <p:nvPr>
            <p:ph type="title"/>
          </p:nvPr>
        </p:nvSpPr>
        <p:spPr/>
        <p:txBody>
          <a:bodyPr/>
          <a:lstStyle/>
          <a:p>
            <a:r>
              <a:rPr lang="en-US" sz="1500" dirty="0"/>
              <a:t>Commission on Presidential Debates </a:t>
            </a:r>
            <a:r>
              <a:rPr lang="en-US" sz="1500" dirty="0"/>
              <a:t>Decides </a:t>
            </a:r>
            <a:r>
              <a:rPr lang="en-US" sz="1500" dirty="0"/>
              <a:t>on Debate Sites for General Election</a:t>
            </a:r>
          </a:p>
        </p:txBody>
      </p:sp>
      <p:pic>
        <p:nvPicPr>
          <p:cNvPr id="102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467653" y="743625"/>
            <a:ext cx="6028461" cy="410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891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31007" y="190951"/>
            <a:ext cx="6758284" cy="3450998"/>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2C5E4F"/>
              </a:solidFill>
            </a:endParaRPr>
          </a:p>
        </p:txBody>
      </p:sp>
      <p:sp>
        <p:nvSpPr>
          <p:cNvPr id="6" name="Subsection Divider Text"/>
          <p:cNvSpPr>
            <a:spLocks noGrp="1"/>
          </p:cNvSpPr>
          <p:nvPr>
            <p:ph type="body" sz="quarter" idx="11"/>
          </p:nvPr>
        </p:nvSpPr>
        <p:spPr/>
        <p:txBody>
          <a:bodyPr>
            <a:normAutofit/>
          </a:bodyPr>
          <a:lstStyle/>
          <a:p>
            <a:pPr algn="ctr"/>
            <a:r>
              <a:rPr lang="en-US" sz="2400" dirty="0"/>
              <a:t>Presidential Election</a:t>
            </a:r>
            <a:endParaRPr lang="en-US" sz="2400" dirty="0"/>
          </a:p>
        </p:txBody>
      </p:sp>
      <p:sp>
        <p:nvSpPr>
          <p:cNvPr id="5" name="Subsection Divider Title"/>
          <p:cNvSpPr>
            <a:spLocks noGrp="1"/>
          </p:cNvSpPr>
          <p:nvPr>
            <p:ph type="title"/>
          </p:nvPr>
        </p:nvSpPr>
        <p:spPr/>
        <p:txBody>
          <a:bodyPr/>
          <a:lstStyle/>
          <a:p>
            <a:endParaRPr lang="en-US" dirty="0"/>
          </a:p>
        </p:txBody>
      </p:sp>
    </p:spTree>
    <p:extLst>
      <p:ext uri="{BB962C8B-B14F-4D97-AF65-F5344CB8AC3E}">
        <p14:creationId xmlns:p14="http://schemas.microsoft.com/office/powerpoint/2010/main" val="3071501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20</a:t>
            </a:fld>
            <a:endParaRPr lang="en-GB" dirty="0">
              <a:solidFill>
                <a:srgbClr val="26292B"/>
              </a:solidFill>
            </a:endParaRPr>
          </a:p>
        </p:txBody>
      </p:sp>
      <p:sp>
        <p:nvSpPr>
          <p:cNvPr id="5" name="Title 4"/>
          <p:cNvSpPr>
            <a:spLocks noGrp="1"/>
          </p:cNvSpPr>
          <p:nvPr>
            <p:ph type="title"/>
          </p:nvPr>
        </p:nvSpPr>
        <p:spPr/>
        <p:txBody>
          <a:bodyPr/>
          <a:lstStyle/>
          <a:p>
            <a:r>
              <a:rPr lang="en-US" sz="1800" dirty="0"/>
              <a:t>Government is Seen As Biggest Problem in US Second Year in Row</a:t>
            </a:r>
            <a:endParaRPr lang="en-US" sz="1800" dirty="0"/>
          </a:p>
        </p:txBody>
      </p:sp>
      <p:pic>
        <p:nvPicPr>
          <p:cNvPr id="7170"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15155" y="888023"/>
            <a:ext cx="6526117" cy="375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562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21</a:t>
            </a:fld>
            <a:endParaRPr lang="en-GB" dirty="0">
              <a:solidFill>
                <a:srgbClr val="26292B"/>
              </a:solidFill>
            </a:endParaRPr>
          </a:p>
        </p:txBody>
      </p:sp>
      <p:sp>
        <p:nvSpPr>
          <p:cNvPr id="5" name="Title 4"/>
          <p:cNvSpPr>
            <a:spLocks noGrp="1"/>
          </p:cNvSpPr>
          <p:nvPr>
            <p:ph type="title"/>
          </p:nvPr>
        </p:nvSpPr>
        <p:spPr/>
        <p:txBody>
          <a:bodyPr/>
          <a:lstStyle/>
          <a:p>
            <a:r>
              <a:rPr lang="en-US" dirty="0" smtClean="0"/>
              <a:t>Clinton Has More Money Left to Spend Than Trump</a:t>
            </a:r>
            <a:endParaRPr lang="en-US" dirty="0"/>
          </a:p>
        </p:txBody>
      </p:sp>
      <p:pic>
        <p:nvPicPr>
          <p:cNvPr id="8194"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6000" y="805396"/>
            <a:ext cx="6382775" cy="395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267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22</a:t>
            </a:fld>
            <a:endParaRPr lang="en-GB" dirty="0">
              <a:solidFill>
                <a:srgbClr val="26292B"/>
              </a:solidFill>
            </a:endParaRPr>
          </a:p>
        </p:txBody>
      </p:sp>
      <p:sp>
        <p:nvSpPr>
          <p:cNvPr id="5" name="Title 4"/>
          <p:cNvSpPr>
            <a:spLocks noGrp="1"/>
          </p:cNvSpPr>
          <p:nvPr>
            <p:ph type="title"/>
          </p:nvPr>
        </p:nvSpPr>
        <p:spPr/>
        <p:txBody>
          <a:bodyPr/>
          <a:lstStyle/>
          <a:p>
            <a:r>
              <a:rPr lang="en-US" sz="1800" dirty="0"/>
              <a:t>Clinton Has More Money Left to Spend Than </a:t>
            </a:r>
            <a:r>
              <a:rPr lang="en-US" sz="1800" dirty="0"/>
              <a:t>Trump - cont’d</a:t>
            </a:r>
            <a:endParaRPr lang="en-US" sz="1800" dirty="0"/>
          </a:p>
        </p:txBody>
      </p:sp>
      <p:pic>
        <p:nvPicPr>
          <p:cNvPr id="9218"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6000" y="797334"/>
            <a:ext cx="6425999" cy="399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428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23</a:t>
            </a:fld>
            <a:endParaRPr lang="en-GB" dirty="0">
              <a:solidFill>
                <a:srgbClr val="26292B"/>
              </a:solidFill>
            </a:endParaRPr>
          </a:p>
        </p:txBody>
      </p:sp>
      <p:sp>
        <p:nvSpPr>
          <p:cNvPr id="5" name="Title 4"/>
          <p:cNvSpPr>
            <a:spLocks noGrp="1"/>
          </p:cNvSpPr>
          <p:nvPr>
            <p:ph type="title"/>
          </p:nvPr>
        </p:nvSpPr>
        <p:spPr/>
        <p:txBody>
          <a:bodyPr/>
          <a:lstStyle/>
          <a:p>
            <a:r>
              <a:rPr lang="en-US" dirty="0" smtClean="0"/>
              <a:t>Super PACs Support Clinton and Trump</a:t>
            </a:r>
            <a:endParaRPr lang="en-US" dirty="0"/>
          </a:p>
        </p:txBody>
      </p:sp>
      <p:pic>
        <p:nvPicPr>
          <p:cNvPr id="10242"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5999" y="865839"/>
            <a:ext cx="6426001" cy="385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072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24</a:t>
            </a:fld>
            <a:endParaRPr lang="en-GB" dirty="0">
              <a:solidFill>
                <a:srgbClr val="26292B"/>
              </a:solidFill>
            </a:endParaRPr>
          </a:p>
        </p:txBody>
      </p:sp>
      <p:sp>
        <p:nvSpPr>
          <p:cNvPr id="5" name="Title 4"/>
          <p:cNvSpPr>
            <a:spLocks noGrp="1"/>
          </p:cNvSpPr>
          <p:nvPr>
            <p:ph type="title"/>
          </p:nvPr>
        </p:nvSpPr>
        <p:spPr/>
        <p:txBody>
          <a:bodyPr/>
          <a:lstStyle/>
          <a:p>
            <a:r>
              <a:rPr lang="en-US" sz="1350" dirty="0"/>
              <a:t>Republicans Are Supporting Trump As Much As They Supported Romney and McCain</a:t>
            </a:r>
            <a:endParaRPr lang="en-US" sz="1350" dirty="0"/>
          </a:p>
        </p:txBody>
      </p:sp>
      <p:pic>
        <p:nvPicPr>
          <p:cNvPr id="1126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5998" y="902564"/>
            <a:ext cx="6426001" cy="368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336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25</a:t>
            </a:fld>
            <a:endParaRPr lang="en-GB" dirty="0">
              <a:solidFill>
                <a:srgbClr val="26292B"/>
              </a:solidFill>
            </a:endParaRPr>
          </a:p>
        </p:txBody>
      </p:sp>
      <p:sp>
        <p:nvSpPr>
          <p:cNvPr id="5" name="Title 4"/>
          <p:cNvSpPr>
            <a:spLocks noGrp="1"/>
          </p:cNvSpPr>
          <p:nvPr>
            <p:ph type="title"/>
          </p:nvPr>
        </p:nvSpPr>
        <p:spPr/>
        <p:txBody>
          <a:bodyPr/>
          <a:lstStyle/>
          <a:p>
            <a:r>
              <a:rPr lang="en-US" dirty="0" smtClean="0"/>
              <a:t>Public Opinion on the Issues as Election Approaches</a:t>
            </a:r>
            <a:endParaRPr lang="en-US" dirty="0"/>
          </a:p>
        </p:txBody>
      </p:sp>
      <p:pic>
        <p:nvPicPr>
          <p:cNvPr id="12290"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6000" y="954086"/>
            <a:ext cx="6426000" cy="368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948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26</a:t>
            </a:fld>
            <a:endParaRPr lang="en-GB" dirty="0">
              <a:solidFill>
                <a:srgbClr val="26292B"/>
              </a:solidFill>
            </a:endParaRPr>
          </a:p>
        </p:txBody>
      </p:sp>
      <p:sp>
        <p:nvSpPr>
          <p:cNvPr id="5" name="Title 4"/>
          <p:cNvSpPr>
            <a:spLocks noGrp="1"/>
          </p:cNvSpPr>
          <p:nvPr>
            <p:ph type="title"/>
          </p:nvPr>
        </p:nvSpPr>
        <p:spPr/>
        <p:txBody>
          <a:bodyPr/>
          <a:lstStyle/>
          <a:p>
            <a:r>
              <a:rPr lang="en-US" sz="1350" dirty="0"/>
              <a:t>Presidential Candidates’ Health Care Stances Generally Adhere to Respective Party Lines</a:t>
            </a:r>
            <a:endParaRPr lang="en-US" sz="1350" dirty="0"/>
          </a:p>
        </p:txBody>
      </p:sp>
      <p:pic>
        <p:nvPicPr>
          <p:cNvPr id="14338"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6000" y="1126889"/>
            <a:ext cx="6384018" cy="331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158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27</a:t>
            </a:fld>
            <a:endParaRPr lang="en-GB" dirty="0">
              <a:solidFill>
                <a:srgbClr val="26292B"/>
              </a:solidFill>
            </a:endParaRPr>
          </a:p>
        </p:txBody>
      </p:sp>
      <p:sp>
        <p:nvSpPr>
          <p:cNvPr id="5" name="Title 4"/>
          <p:cNvSpPr>
            <a:spLocks noGrp="1"/>
          </p:cNvSpPr>
          <p:nvPr>
            <p:ph type="title"/>
          </p:nvPr>
        </p:nvSpPr>
        <p:spPr/>
        <p:txBody>
          <a:bodyPr/>
          <a:lstStyle/>
          <a:p>
            <a:r>
              <a:rPr lang="en-US" sz="1500" dirty="0"/>
              <a:t>Presidential Candidates’ Stances on Health Policy Span Political Spectrum</a:t>
            </a:r>
            <a:endParaRPr lang="en-US" sz="1500" dirty="0"/>
          </a:p>
        </p:txBody>
      </p:sp>
      <p:pic>
        <p:nvPicPr>
          <p:cNvPr id="15362"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6000" y="944832"/>
            <a:ext cx="6426000" cy="369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476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28</a:t>
            </a:fld>
            <a:endParaRPr lang="en-GB" dirty="0">
              <a:solidFill>
                <a:srgbClr val="26292B"/>
              </a:solidFill>
            </a:endParaRPr>
          </a:p>
        </p:txBody>
      </p:sp>
      <p:sp>
        <p:nvSpPr>
          <p:cNvPr id="4" name="Content Placeholder 3"/>
          <p:cNvSpPr>
            <a:spLocks noGrp="1"/>
          </p:cNvSpPr>
          <p:nvPr>
            <p:ph sz="quarter" idx="12"/>
          </p:nvPr>
        </p:nvSpPr>
        <p:spPr/>
        <p:txBody>
          <a:bodyPr/>
          <a:lstStyle/>
          <a:p>
            <a:r>
              <a:rPr lang="en-US" dirty="0"/>
              <a:t>DONALD </a:t>
            </a:r>
            <a:r>
              <a:rPr lang="en-US" dirty="0" smtClean="0"/>
              <a:t>TRUMP</a:t>
            </a:r>
          </a:p>
          <a:p>
            <a:pPr lvl="1"/>
            <a:r>
              <a:rPr lang="en-US" dirty="0"/>
              <a:t>Donald Trump has made vague references to universal health care without specifying what he means by the term or how he plans to achieve it</a:t>
            </a:r>
            <a:r>
              <a:rPr lang="en-US" dirty="0" smtClean="0"/>
              <a:t>.</a:t>
            </a:r>
          </a:p>
          <a:p>
            <a:pPr lvl="1"/>
            <a:r>
              <a:rPr lang="en-US" dirty="0"/>
              <a:t>He has expressed some support for House Speaker Paul Ryan’s health care proposal, which would limit access by creating higher costs for individuals through the following steps</a:t>
            </a:r>
            <a:r>
              <a:rPr lang="en-US" dirty="0" smtClean="0"/>
              <a:t>.</a:t>
            </a:r>
          </a:p>
          <a:p>
            <a:pPr marL="662175" lvl="2" indent="-257175">
              <a:buFont typeface="+mj-lt"/>
              <a:buAutoNum type="arabicPeriod"/>
            </a:pPr>
            <a:r>
              <a:rPr lang="en-US" dirty="0"/>
              <a:t>Repeal the Affordable Care Act’s (ACA) requirement that all Americans buy health insurance if they are not covered through their work or by a government program</a:t>
            </a:r>
            <a:r>
              <a:rPr lang="en-US" dirty="0" smtClean="0"/>
              <a:t>;</a:t>
            </a:r>
          </a:p>
          <a:p>
            <a:pPr marL="662175" lvl="2" indent="-257175">
              <a:buFont typeface="+mj-lt"/>
              <a:buAutoNum type="arabicPeriod"/>
            </a:pPr>
            <a:r>
              <a:rPr lang="en-US" dirty="0"/>
              <a:t>Do away with the ACA’s insurance exchanges in the states</a:t>
            </a:r>
            <a:r>
              <a:rPr lang="en-US" dirty="0" smtClean="0"/>
              <a:t>;</a:t>
            </a:r>
          </a:p>
          <a:p>
            <a:pPr marL="662175" lvl="2" indent="-257175">
              <a:buFont typeface="+mj-lt"/>
              <a:buAutoNum type="arabicPeriod"/>
            </a:pPr>
            <a:r>
              <a:rPr lang="en-US" dirty="0"/>
              <a:t>Set up “high risk” insurance pools to help sick people obtain coverage</a:t>
            </a:r>
            <a:r>
              <a:rPr lang="en-US" dirty="0" smtClean="0"/>
              <a:t>;</a:t>
            </a:r>
          </a:p>
          <a:p>
            <a:pPr marL="662175" lvl="2" indent="-257175">
              <a:buFont typeface="+mj-lt"/>
              <a:buAutoNum type="arabicPeriod"/>
            </a:pPr>
            <a:r>
              <a:rPr lang="en-US" dirty="0"/>
              <a:t>Provide a tax credit refund for people who buy private health</a:t>
            </a:r>
          </a:p>
        </p:txBody>
      </p:sp>
      <p:sp>
        <p:nvSpPr>
          <p:cNvPr id="5" name="Title 4"/>
          <p:cNvSpPr>
            <a:spLocks noGrp="1"/>
          </p:cNvSpPr>
          <p:nvPr>
            <p:ph type="title"/>
          </p:nvPr>
        </p:nvSpPr>
        <p:spPr/>
        <p:txBody>
          <a:bodyPr/>
          <a:lstStyle/>
          <a:p>
            <a:r>
              <a:rPr lang="en-US" dirty="0"/>
              <a:t>Health Care Under Trump and Clinton</a:t>
            </a:r>
          </a:p>
        </p:txBody>
      </p:sp>
    </p:spTree>
    <p:extLst>
      <p:ext uri="{BB962C8B-B14F-4D97-AF65-F5344CB8AC3E}">
        <p14:creationId xmlns:p14="http://schemas.microsoft.com/office/powerpoint/2010/main" val="1075669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29</a:t>
            </a:fld>
            <a:endParaRPr lang="en-GB" dirty="0">
              <a:solidFill>
                <a:srgbClr val="26292B"/>
              </a:solidFill>
            </a:endParaRPr>
          </a:p>
        </p:txBody>
      </p:sp>
      <p:sp>
        <p:nvSpPr>
          <p:cNvPr id="4" name="Content Placeholder 3"/>
          <p:cNvSpPr>
            <a:spLocks noGrp="1"/>
          </p:cNvSpPr>
          <p:nvPr>
            <p:ph sz="quarter" idx="12"/>
          </p:nvPr>
        </p:nvSpPr>
        <p:spPr/>
        <p:txBody>
          <a:bodyPr/>
          <a:lstStyle/>
          <a:p>
            <a:r>
              <a:rPr lang="en-US" sz="1425" dirty="0"/>
              <a:t>HILLARY CLINTON</a:t>
            </a:r>
          </a:p>
          <a:p>
            <a:pPr lvl="1"/>
            <a:r>
              <a:rPr lang="en-US" dirty="0"/>
              <a:t>Hillary Clinton has said she wants to "build on </a:t>
            </a:r>
            <a:r>
              <a:rPr lang="en-US" dirty="0" smtClean="0"/>
              <a:t>Obamacare. </a:t>
            </a:r>
            <a:r>
              <a:rPr lang="en-US" dirty="0"/>
              <a:t>" She has also publicized the topline elements of a health care policy that would take the following steps</a:t>
            </a:r>
            <a:r>
              <a:rPr lang="en-US" dirty="0" smtClean="0"/>
              <a:t>:</a:t>
            </a:r>
          </a:p>
          <a:p>
            <a:pPr marL="662175" lvl="2" indent="-257175">
              <a:buFont typeface="+mj-lt"/>
              <a:buAutoNum type="arabicPeriod"/>
            </a:pPr>
            <a:r>
              <a:rPr lang="en-US" sz="1050" dirty="0"/>
              <a:t>Letting states install a public option system in which residents could elect coverage in state-managed plans</a:t>
            </a:r>
            <a:r>
              <a:rPr lang="en-US" sz="1050" dirty="0"/>
              <a:t>;</a:t>
            </a:r>
          </a:p>
          <a:p>
            <a:pPr marL="662175" lvl="2" indent="-257175">
              <a:buFont typeface="+mj-lt"/>
              <a:buAutoNum type="arabicPeriod"/>
            </a:pPr>
            <a:r>
              <a:rPr lang="en-US" sz="1050" dirty="0"/>
              <a:t>Permitting individuals to enroll in Medicare at age 55</a:t>
            </a:r>
            <a:r>
              <a:rPr lang="en-US" sz="1050" dirty="0"/>
              <a:t>;</a:t>
            </a:r>
          </a:p>
          <a:p>
            <a:pPr marL="662175" lvl="2" indent="-257175">
              <a:buFont typeface="+mj-lt"/>
              <a:buAutoNum type="arabicPeriod"/>
            </a:pPr>
            <a:r>
              <a:rPr lang="en-US" sz="1050" dirty="0"/>
              <a:t>Increasing funding for community health care centers in rural areas</a:t>
            </a:r>
            <a:r>
              <a:rPr lang="en-US" sz="1050" dirty="0"/>
              <a:t>;</a:t>
            </a:r>
          </a:p>
          <a:p>
            <a:pPr marL="662175" lvl="2" indent="-257175">
              <a:buFont typeface="+mj-lt"/>
              <a:buAutoNum type="arabicPeriod"/>
            </a:pPr>
            <a:r>
              <a:rPr lang="en-US" sz="1050" dirty="0"/>
              <a:t>Granting the Secretary of Health and Human Services authority to limit excessive premium increases</a:t>
            </a:r>
            <a:r>
              <a:rPr lang="en-US" sz="1050" dirty="0"/>
              <a:t>;</a:t>
            </a:r>
          </a:p>
          <a:p>
            <a:pPr marL="662175" lvl="2" indent="-257175">
              <a:buFont typeface="+mj-lt"/>
              <a:buAutoNum type="arabicPeriod"/>
            </a:pPr>
            <a:r>
              <a:rPr lang="en-US" sz="1050" dirty="0"/>
              <a:t>Capping out-of-pocket costs paid by consumers for drugs, premiums, deductibles and co-pays, though  details remain sketchy</a:t>
            </a:r>
            <a:r>
              <a:rPr lang="en-US" sz="1050" dirty="0"/>
              <a:t>;</a:t>
            </a:r>
          </a:p>
          <a:p>
            <a:pPr marL="662175" lvl="2" indent="-257175">
              <a:buFont typeface="+mj-lt"/>
              <a:buAutoNum type="arabicPeriod"/>
            </a:pPr>
            <a:r>
              <a:rPr lang="en-US" sz="1050" dirty="0"/>
              <a:t>Allowing Medicare to negotiate prices with pharma companies</a:t>
            </a:r>
            <a:r>
              <a:rPr lang="en-US" sz="1050" dirty="0"/>
              <a:t>;</a:t>
            </a:r>
          </a:p>
          <a:p>
            <a:pPr marL="662175" lvl="2" indent="-257175">
              <a:buFont typeface="+mj-lt"/>
              <a:buAutoNum type="arabicPeriod"/>
            </a:pPr>
            <a:r>
              <a:rPr lang="en-US" sz="1050" dirty="0"/>
              <a:t>Allowing drugs to be imported from abroad.</a:t>
            </a:r>
          </a:p>
        </p:txBody>
      </p:sp>
      <p:sp>
        <p:nvSpPr>
          <p:cNvPr id="5" name="Title 4"/>
          <p:cNvSpPr>
            <a:spLocks noGrp="1"/>
          </p:cNvSpPr>
          <p:nvPr>
            <p:ph type="title"/>
          </p:nvPr>
        </p:nvSpPr>
        <p:spPr/>
        <p:txBody>
          <a:bodyPr/>
          <a:lstStyle/>
          <a:p>
            <a:r>
              <a:rPr lang="en-US" dirty="0"/>
              <a:t>Health Care Under Trump and </a:t>
            </a:r>
            <a:r>
              <a:rPr lang="en-US" dirty="0" smtClean="0"/>
              <a:t>Clinton – cont’d.</a:t>
            </a:r>
            <a:endParaRPr lang="en-US" dirty="0"/>
          </a:p>
        </p:txBody>
      </p:sp>
    </p:spTree>
    <p:extLst>
      <p:ext uri="{BB962C8B-B14F-4D97-AF65-F5344CB8AC3E}">
        <p14:creationId xmlns:p14="http://schemas.microsoft.com/office/powerpoint/2010/main" val="2456066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535219" y="4850348"/>
            <a:ext cx="201337" cy="184666"/>
          </a:xfrm>
        </p:spPr>
        <p:txBody>
          <a:bodyPr/>
          <a:lstStyle/>
          <a:p>
            <a:r>
              <a:rPr lang="en-GB" dirty="0" smtClean="0">
                <a:solidFill>
                  <a:srgbClr val="26292B"/>
                </a:solidFill>
              </a:rPr>
              <a:t>|  </a:t>
            </a:r>
            <a:fld id="{6967D197-2218-4700-B211-63EF06F51A7E}" type="slidenum">
              <a:rPr lang="en-GB" smtClean="0">
                <a:solidFill>
                  <a:srgbClr val="26292B"/>
                </a:solidFill>
              </a:rPr>
              <a:pPr/>
              <a:t>3</a:t>
            </a:fld>
            <a:endParaRPr lang="en-GB" dirty="0">
              <a:solidFill>
                <a:srgbClr val="26292B"/>
              </a:solidFill>
            </a:endParaRPr>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316963604"/>
              </p:ext>
            </p:extLst>
          </p:nvPr>
        </p:nvGraphicFramePr>
        <p:xfrm>
          <a:off x="590956" y="1540315"/>
          <a:ext cx="5683386" cy="2611877"/>
        </p:xfrm>
        <a:graphic>
          <a:graphicData uri="http://schemas.openxmlformats.org/drawingml/2006/table">
            <a:tbl>
              <a:tblPr firstRow="1" firstCol="1" bandRow="1"/>
              <a:tblGrid>
                <a:gridCol w="651667"/>
                <a:gridCol w="858552"/>
                <a:gridCol w="2186118"/>
                <a:gridCol w="1987049"/>
              </a:tblGrid>
              <a:tr h="373125">
                <a:tc gridSpan="2">
                  <a:txBody>
                    <a:bodyPr/>
                    <a:lstStyle/>
                    <a:p>
                      <a:pPr marL="0" marR="0" algn="ctr">
                        <a:lnSpc>
                          <a:spcPct val="110000"/>
                        </a:lnSpc>
                        <a:spcBef>
                          <a:spcPts val="0"/>
                        </a:spcBef>
                        <a:spcAft>
                          <a:spcPts val="0"/>
                        </a:spcAft>
                      </a:pPr>
                      <a:r>
                        <a:rPr lang="en-US" sz="1100" dirty="0">
                          <a:effectLst/>
                          <a:latin typeface="Century" panose="02040604050505020304" pitchFamily="18" charset="0"/>
                          <a:ea typeface="Arial"/>
                          <a:cs typeface="Times New Roman"/>
                        </a:rPr>
                        <a:t>Candidate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0000"/>
                        </a:lnSpc>
                        <a:spcBef>
                          <a:spcPts val="0"/>
                        </a:spcBef>
                        <a:spcAft>
                          <a:spcPts val="0"/>
                        </a:spcAft>
                      </a:pPr>
                      <a:r>
                        <a:rPr lang="en-US" sz="1100" dirty="0">
                          <a:effectLst/>
                          <a:latin typeface="Century" panose="02040604050505020304" pitchFamily="18" charset="0"/>
                          <a:ea typeface="Arial"/>
                          <a:cs typeface="Times New Roman"/>
                        </a:rPr>
                        <a:t>Key </a:t>
                      </a:r>
                      <a:r>
                        <a:rPr lang="en-US" sz="1100" dirty="0" smtClean="0">
                          <a:effectLst/>
                          <a:latin typeface="Century" panose="02040604050505020304" pitchFamily="18" charset="0"/>
                          <a:ea typeface="Arial"/>
                          <a:cs typeface="Times New Roman"/>
                        </a:rPr>
                        <a:t>Advantages</a:t>
                      </a:r>
                      <a:endParaRPr lang="en-US" sz="1100" dirty="0">
                        <a:effectLst/>
                        <a:latin typeface="Century" panose="02040604050505020304" pitchFamily="18" charset="0"/>
                        <a:ea typeface="Arial"/>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100" dirty="0">
                          <a:effectLst/>
                          <a:latin typeface="Century" panose="02040604050505020304" pitchFamily="18" charset="0"/>
                          <a:ea typeface="Arial"/>
                          <a:cs typeface="Times New Roman"/>
                        </a:rPr>
                        <a:t>Key </a:t>
                      </a:r>
                      <a:r>
                        <a:rPr lang="en-US" sz="1100" dirty="0" smtClean="0">
                          <a:effectLst/>
                          <a:latin typeface="Century" panose="02040604050505020304" pitchFamily="18" charset="0"/>
                          <a:ea typeface="Arial"/>
                          <a:cs typeface="Times New Roman"/>
                        </a:rPr>
                        <a:t>Disadvantages</a:t>
                      </a:r>
                      <a:endParaRPr lang="en-US" sz="1100" dirty="0">
                        <a:effectLst/>
                        <a:latin typeface="Century" panose="02040604050505020304" pitchFamily="18" charset="0"/>
                        <a:ea typeface="Arial"/>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8752">
                <a:tc>
                  <a:txBody>
                    <a:bodyPr/>
                    <a:lstStyle/>
                    <a:p>
                      <a:pPr marL="0" marR="0" algn="just">
                        <a:lnSpc>
                          <a:spcPct val="110000"/>
                        </a:lnSpc>
                        <a:spcBef>
                          <a:spcPts val="0"/>
                        </a:spcBef>
                        <a:spcAft>
                          <a:spcPts val="0"/>
                        </a:spcAft>
                      </a:pPr>
                      <a:r>
                        <a:rPr lang="en-US" sz="800" dirty="0">
                          <a:effectLst/>
                          <a:latin typeface="Arial"/>
                          <a:ea typeface="Arial"/>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900" dirty="0">
                          <a:effectLst/>
                          <a:latin typeface="Century" panose="02040604050505020304" pitchFamily="18" charset="0"/>
                          <a:ea typeface="Arial"/>
                          <a:cs typeface="Times New Roman"/>
                        </a:rPr>
                        <a:t>Donald Trump</a:t>
                      </a:r>
                    </a:p>
                    <a:p>
                      <a:pPr marL="0" marR="0" algn="ctr">
                        <a:lnSpc>
                          <a:spcPct val="110000"/>
                        </a:lnSpc>
                        <a:spcBef>
                          <a:spcPts val="0"/>
                        </a:spcBef>
                        <a:spcAft>
                          <a:spcPts val="0"/>
                        </a:spcAft>
                      </a:pPr>
                      <a:r>
                        <a:rPr lang="en-US" sz="900" dirty="0">
                          <a:effectLst/>
                          <a:latin typeface="Century" panose="02040604050505020304" pitchFamily="18" charset="0"/>
                          <a:ea typeface="Arial"/>
                          <a:cs typeface="Times New Roman"/>
                        </a:rPr>
                        <a:t>Businessman</a:t>
                      </a:r>
                    </a:p>
                    <a:p>
                      <a:pPr marL="0" marR="0" algn="ctr">
                        <a:lnSpc>
                          <a:spcPct val="110000"/>
                        </a:lnSpc>
                        <a:spcBef>
                          <a:spcPts val="0"/>
                        </a:spcBef>
                        <a:spcAft>
                          <a:spcPts val="0"/>
                        </a:spcAft>
                      </a:pPr>
                      <a:r>
                        <a:rPr lang="en-US" sz="900" dirty="0">
                          <a:effectLst/>
                          <a:latin typeface="Century" panose="02040604050505020304" pitchFamily="18" charset="0"/>
                          <a:ea typeface="Arial"/>
                          <a:cs typeface="Times New Roman"/>
                        </a:rPr>
                        <a:t>and TV personality</a:t>
                      </a:r>
                    </a:p>
                    <a:p>
                      <a:pPr marL="0" marR="0" algn="just">
                        <a:lnSpc>
                          <a:spcPct val="110000"/>
                        </a:lnSpc>
                        <a:spcBef>
                          <a:spcPts val="0"/>
                        </a:spcBef>
                        <a:spcAft>
                          <a:spcPts val="0"/>
                        </a:spcAft>
                      </a:pPr>
                      <a:r>
                        <a:rPr lang="en-US" sz="900" dirty="0">
                          <a:effectLst/>
                          <a:latin typeface="Century" panose="02040604050505020304" pitchFamily="18" charset="0"/>
                          <a:ea typeface="Arial"/>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endParaRPr lang="en-US" sz="900" dirty="0" smtClean="0">
                        <a:effectLst/>
                        <a:latin typeface="Century" panose="02040604050505020304" pitchFamily="18" charset="0"/>
                        <a:ea typeface="Arial"/>
                        <a:cs typeface="Arial"/>
                      </a:endParaRPr>
                    </a:p>
                    <a:p>
                      <a:pPr marL="0" marR="0" algn="ctr">
                        <a:lnSpc>
                          <a:spcPct val="110000"/>
                        </a:lnSpc>
                        <a:spcBef>
                          <a:spcPts val="0"/>
                        </a:spcBef>
                        <a:spcAft>
                          <a:spcPts val="0"/>
                        </a:spcAft>
                      </a:pPr>
                      <a:r>
                        <a:rPr lang="en-US" sz="900" dirty="0" smtClean="0">
                          <a:effectLst/>
                          <a:latin typeface="Century" panose="02040604050505020304" pitchFamily="18" charset="0"/>
                          <a:ea typeface="Arial"/>
                          <a:cs typeface="Arial"/>
                        </a:rPr>
                        <a:t>•</a:t>
                      </a:r>
                      <a:r>
                        <a:rPr lang="en-US" sz="900" dirty="0">
                          <a:effectLst/>
                          <a:latin typeface="Century" panose="02040604050505020304" pitchFamily="18" charset="0"/>
                          <a:ea typeface="Arial"/>
                          <a:cs typeface="Times New Roman"/>
                        </a:rPr>
                        <a:t>Draws crowds &amp; media; high name ID; riveting figure</a:t>
                      </a:r>
                    </a:p>
                    <a:p>
                      <a:pPr marL="0" marR="0" algn="ctr">
                        <a:lnSpc>
                          <a:spcPct val="110000"/>
                        </a:lnSpc>
                        <a:spcBef>
                          <a:spcPts val="0"/>
                        </a:spcBef>
                        <a:spcAft>
                          <a:spcPts val="0"/>
                        </a:spcAft>
                      </a:pPr>
                      <a:r>
                        <a:rPr lang="en-US" sz="900" dirty="0">
                          <a:effectLst/>
                          <a:latin typeface="Century" panose="02040604050505020304" pitchFamily="18" charset="0"/>
                          <a:ea typeface="Arial"/>
                          <a:cs typeface="Arial"/>
                        </a:rPr>
                        <a:t>•</a:t>
                      </a:r>
                      <a:r>
                        <a:rPr lang="en-US" sz="900" dirty="0">
                          <a:effectLst/>
                          <a:latin typeface="Century" panose="02040604050505020304" pitchFamily="18" charset="0"/>
                          <a:ea typeface="Arial"/>
                          <a:cs typeface="Times New Roman"/>
                        </a:rPr>
                        <a:t>Billionaire, can self-fund if he wants</a:t>
                      </a:r>
                    </a:p>
                    <a:p>
                      <a:pPr marL="0" marR="0" algn="ctr">
                        <a:lnSpc>
                          <a:spcPct val="110000"/>
                        </a:lnSpc>
                        <a:spcBef>
                          <a:spcPts val="0"/>
                        </a:spcBef>
                        <a:spcAft>
                          <a:spcPts val="0"/>
                        </a:spcAft>
                      </a:pPr>
                      <a:r>
                        <a:rPr lang="en-US" sz="900" dirty="0" smtClean="0">
                          <a:effectLst/>
                          <a:latin typeface="Century" panose="02040604050505020304" pitchFamily="18" charset="0"/>
                          <a:ea typeface="Arial"/>
                          <a:cs typeface="Arial"/>
                        </a:rPr>
                        <a:t>•Won </a:t>
                      </a:r>
                      <a:r>
                        <a:rPr lang="en-US" sz="900" dirty="0">
                          <a:effectLst/>
                          <a:latin typeface="Century" panose="02040604050505020304" pitchFamily="18" charset="0"/>
                          <a:ea typeface="Arial"/>
                          <a:cs typeface="Arial"/>
                        </a:rPr>
                        <a:t>all over the country </a:t>
                      </a:r>
                      <a:r>
                        <a:rPr lang="en-US" sz="900" dirty="0" smtClean="0">
                          <a:effectLst/>
                          <a:latin typeface="Century" panose="02040604050505020304" pitchFamily="18" charset="0"/>
                          <a:ea typeface="Arial"/>
                          <a:cs typeface="Arial"/>
                        </a:rPr>
                        <a:t>during the</a:t>
                      </a:r>
                      <a:r>
                        <a:rPr lang="en-US" sz="900" baseline="0" dirty="0" smtClean="0">
                          <a:effectLst/>
                          <a:latin typeface="Century" panose="02040604050505020304" pitchFamily="18" charset="0"/>
                          <a:ea typeface="Arial"/>
                          <a:cs typeface="Arial"/>
                        </a:rPr>
                        <a:t> primary</a:t>
                      </a:r>
                      <a:endParaRPr lang="en-US" sz="900" dirty="0">
                        <a:effectLst/>
                        <a:latin typeface="Century" panose="02040604050505020304" pitchFamily="18" charset="0"/>
                        <a:ea typeface="Arial"/>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0000"/>
                        </a:lnSpc>
                        <a:spcBef>
                          <a:spcPts val="0"/>
                        </a:spcBef>
                        <a:spcAft>
                          <a:spcPts val="0"/>
                        </a:spcAft>
                      </a:pPr>
                      <a:r>
                        <a:rPr lang="en-US" sz="900" dirty="0">
                          <a:effectLst/>
                          <a:latin typeface="Century" panose="02040604050505020304" pitchFamily="18" charset="0"/>
                          <a:ea typeface="Arial"/>
                          <a:cs typeface="Times New Roman"/>
                        </a:rPr>
                        <a:t> </a:t>
                      </a:r>
                    </a:p>
                    <a:p>
                      <a:pPr marL="0" marR="0" algn="ctr">
                        <a:lnSpc>
                          <a:spcPct val="110000"/>
                        </a:lnSpc>
                        <a:spcBef>
                          <a:spcPts val="0"/>
                        </a:spcBef>
                        <a:spcAft>
                          <a:spcPts val="0"/>
                        </a:spcAft>
                      </a:pPr>
                      <a:r>
                        <a:rPr lang="en-US" sz="900" dirty="0">
                          <a:effectLst/>
                          <a:latin typeface="Century" panose="02040604050505020304" pitchFamily="18" charset="0"/>
                          <a:ea typeface="Arial"/>
                          <a:cs typeface="Arial"/>
                        </a:rPr>
                        <a:t>•Has committed supporters, but may have </a:t>
                      </a:r>
                      <a:r>
                        <a:rPr lang="en-US" sz="900" dirty="0" smtClean="0">
                          <a:effectLst/>
                          <a:latin typeface="Century" panose="02040604050505020304" pitchFamily="18" charset="0"/>
                          <a:ea typeface="Arial"/>
                          <a:cs typeface="Arial"/>
                        </a:rPr>
                        <a:t>difficulty expanding beyond his base</a:t>
                      </a:r>
                    </a:p>
                    <a:p>
                      <a:pPr marL="0" marR="0" algn="ctr">
                        <a:lnSpc>
                          <a:spcPct val="110000"/>
                        </a:lnSpc>
                        <a:spcBef>
                          <a:spcPts val="0"/>
                        </a:spcBef>
                        <a:spcAft>
                          <a:spcPts val="0"/>
                        </a:spcAft>
                      </a:pPr>
                      <a:r>
                        <a:rPr lang="en-US" sz="900" dirty="0" smtClean="0">
                          <a:effectLst/>
                          <a:latin typeface="Century" panose="02040604050505020304" pitchFamily="18" charset="0"/>
                          <a:ea typeface="Arial"/>
                          <a:cs typeface="Times New Roman"/>
                        </a:rPr>
                        <a:t>•Weak fundraising</a:t>
                      </a:r>
                    </a:p>
                    <a:p>
                      <a:pPr marL="0" marR="0" algn="ctr">
                        <a:lnSpc>
                          <a:spcPct val="110000"/>
                        </a:lnSpc>
                        <a:spcBef>
                          <a:spcPts val="0"/>
                        </a:spcBef>
                        <a:spcAft>
                          <a:spcPts val="0"/>
                        </a:spcAft>
                      </a:pPr>
                      <a:r>
                        <a:rPr lang="en-US" sz="900" dirty="0" smtClean="0">
                          <a:effectLst/>
                          <a:latin typeface="Century" panose="02040604050505020304" pitchFamily="18" charset="0"/>
                          <a:ea typeface="Arial"/>
                          <a:cs typeface="Times New Roman"/>
                        </a:rPr>
                        <a:t>•Has alienated key voting demographics</a:t>
                      </a:r>
                      <a:endParaRPr lang="en-US" sz="900" dirty="0">
                        <a:effectLst/>
                        <a:latin typeface="Century" panose="02040604050505020304" pitchFamily="18" charset="0"/>
                        <a:ea typeface="Arial"/>
                        <a:cs typeface="Times New Roman"/>
                      </a:endParaRPr>
                    </a:p>
                    <a:p>
                      <a:pPr marL="0" marR="0" algn="ctr">
                        <a:lnSpc>
                          <a:spcPct val="110000"/>
                        </a:lnSpc>
                        <a:spcBef>
                          <a:spcPts val="0"/>
                        </a:spcBef>
                        <a:spcAft>
                          <a:spcPts val="0"/>
                        </a:spcAft>
                      </a:pPr>
                      <a:r>
                        <a:rPr lang="en-US" sz="900" dirty="0">
                          <a:effectLst/>
                          <a:latin typeface="Century" panose="02040604050505020304" pitchFamily="18" charset="0"/>
                          <a:ea typeface="Arial"/>
                          <a:cs typeface="Arial"/>
                        </a:rPr>
                        <a:t>•Strongly opposed by a near-unanimous GOP leadership</a:t>
                      </a:r>
                      <a:endParaRPr lang="en-US" sz="900" dirty="0">
                        <a:effectLst/>
                        <a:latin typeface="Century" panose="02040604050505020304" pitchFamily="18" charset="0"/>
                        <a:ea typeface="Arial"/>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4"/>
          <p:cNvSpPr>
            <a:spLocks noGrp="1"/>
          </p:cNvSpPr>
          <p:nvPr>
            <p:ph type="title"/>
          </p:nvPr>
        </p:nvSpPr>
        <p:spPr/>
        <p:txBody>
          <a:bodyPr/>
          <a:lstStyle/>
          <a:p>
            <a:r>
              <a:rPr lang="en-US" dirty="0"/>
              <a:t>2016 Republican Presidential Watch</a:t>
            </a: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89" y="2130130"/>
            <a:ext cx="437744" cy="45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508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31007" y="190951"/>
            <a:ext cx="6758284" cy="3450998"/>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2C5E4F"/>
              </a:solidFill>
            </a:endParaRPr>
          </a:p>
        </p:txBody>
      </p:sp>
      <p:sp>
        <p:nvSpPr>
          <p:cNvPr id="6" name="Subsection Divider Text"/>
          <p:cNvSpPr>
            <a:spLocks noGrp="1"/>
          </p:cNvSpPr>
          <p:nvPr>
            <p:ph type="body" sz="quarter" idx="11"/>
          </p:nvPr>
        </p:nvSpPr>
        <p:spPr/>
        <p:txBody>
          <a:bodyPr>
            <a:normAutofit/>
          </a:bodyPr>
          <a:lstStyle/>
          <a:p>
            <a:pPr algn="ctr"/>
            <a:r>
              <a:rPr lang="en-US" sz="2700" dirty="0"/>
              <a:t>Senate Elections</a:t>
            </a:r>
            <a:endParaRPr lang="en-US" sz="2700" dirty="0"/>
          </a:p>
        </p:txBody>
      </p:sp>
      <p:sp>
        <p:nvSpPr>
          <p:cNvPr id="5" name="Subsection Divider Title"/>
          <p:cNvSpPr>
            <a:spLocks noGrp="1"/>
          </p:cNvSpPr>
          <p:nvPr>
            <p:ph type="title"/>
          </p:nvPr>
        </p:nvSpPr>
        <p:spPr/>
        <p:txBody>
          <a:bodyPr/>
          <a:lstStyle/>
          <a:p>
            <a:endParaRPr lang="en-US" dirty="0"/>
          </a:p>
        </p:txBody>
      </p:sp>
    </p:spTree>
    <p:extLst>
      <p:ext uri="{BB962C8B-B14F-4D97-AF65-F5344CB8AC3E}">
        <p14:creationId xmlns:p14="http://schemas.microsoft.com/office/powerpoint/2010/main" val="2676325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6496746" y="4257616"/>
            <a:ext cx="239810" cy="184666"/>
          </a:xfrm>
        </p:spPr>
        <p:txBody>
          <a:bodyPr/>
          <a:lstStyle/>
          <a:p>
            <a:r>
              <a:rPr lang="en-US" dirty="0" smtClean="0">
                <a:solidFill>
                  <a:srgbClr val="26292B"/>
                </a:solidFill>
              </a:rPr>
              <a:t>|  </a:t>
            </a:r>
            <a:fld id="{6967D197-2218-4700-B211-63EF06F51A7E}" type="slidenum">
              <a:rPr lang="en-US" smtClean="0">
                <a:solidFill>
                  <a:srgbClr val="26292B"/>
                </a:solidFill>
              </a:rPr>
              <a:pPr/>
              <a:t>31</a:t>
            </a:fld>
            <a:endParaRPr lang="en-US" dirty="0">
              <a:solidFill>
                <a:srgbClr val="26292B"/>
              </a:solidFill>
            </a:endParaRPr>
          </a:p>
        </p:txBody>
      </p:sp>
      <p:sp>
        <p:nvSpPr>
          <p:cNvPr id="4" name="Entity Name Placeholder"/>
          <p:cNvSpPr>
            <a:spLocks noGrp="1"/>
          </p:cNvSpPr>
          <p:nvPr>
            <p:ph type="ftr" sz="quarter" idx="3"/>
          </p:nvPr>
        </p:nvSpPr>
        <p:spPr/>
        <p:txBody>
          <a:bodyPr/>
          <a:lstStyle/>
          <a:p>
            <a:pPr algn="r"/>
            <a:r>
              <a:rPr lang="en-US" dirty="0" smtClean="0">
                <a:solidFill>
                  <a:srgbClr val="26292B"/>
                </a:solidFill>
              </a:rPr>
              <a:t>Hogan Lovells</a:t>
            </a:r>
          </a:p>
        </p:txBody>
      </p:sp>
      <p:sp>
        <p:nvSpPr>
          <p:cNvPr id="3" name="Content"/>
          <p:cNvSpPr>
            <a:spLocks noGrp="1"/>
          </p:cNvSpPr>
          <p:nvPr>
            <p:ph sz="quarter" idx="12"/>
          </p:nvPr>
        </p:nvSpPr>
        <p:spPr/>
        <p:txBody>
          <a:bodyPr>
            <a:normAutofit/>
          </a:bodyPr>
          <a:lstStyle/>
          <a:p>
            <a:r>
              <a:rPr lang="en-US" dirty="0" smtClean="0"/>
              <a:t>Control of the Senate is at stake again this year.</a:t>
            </a:r>
          </a:p>
          <a:p>
            <a:pPr lvl="1"/>
            <a:r>
              <a:rPr lang="en-US" dirty="0"/>
              <a:t>In the Senate, 24 Republican seats and 10 Democrat seats are up for election</a:t>
            </a:r>
            <a:r>
              <a:rPr lang="en-US" dirty="0" smtClean="0"/>
              <a:t>.</a:t>
            </a:r>
          </a:p>
          <a:p>
            <a:pPr lvl="1"/>
            <a:r>
              <a:rPr lang="en-US" dirty="0"/>
              <a:t>Democrats need to pick up </a:t>
            </a:r>
            <a:r>
              <a:rPr lang="en-US" dirty="0" smtClean="0"/>
              <a:t>5 </a:t>
            </a:r>
            <a:r>
              <a:rPr lang="en-US" dirty="0"/>
              <a:t>seats in order to take back the </a:t>
            </a:r>
            <a:r>
              <a:rPr lang="en-US" dirty="0" smtClean="0"/>
              <a:t>Senate and 4 to tie.  This assumes Sen. Angus King of Maine continues to Caucus with the Democrats.</a:t>
            </a:r>
          </a:p>
          <a:p>
            <a:pPr lvl="2"/>
            <a:endParaRPr lang="en-US" dirty="0" smtClean="0"/>
          </a:p>
        </p:txBody>
      </p:sp>
      <p:sp>
        <p:nvSpPr>
          <p:cNvPr id="2" name="Slide Title"/>
          <p:cNvSpPr>
            <a:spLocks noGrp="1"/>
          </p:cNvSpPr>
          <p:nvPr>
            <p:ph type="title"/>
          </p:nvPr>
        </p:nvSpPr>
        <p:spPr/>
        <p:txBody>
          <a:bodyPr/>
          <a:lstStyle/>
          <a:p>
            <a:r>
              <a:rPr lang="en-US" dirty="0" smtClean="0"/>
              <a:t>Senate Elections</a:t>
            </a:r>
            <a:endParaRPr lang="en-US" dirty="0"/>
          </a:p>
        </p:txBody>
      </p:sp>
    </p:spTree>
    <p:extLst>
      <p:ext uri="{BB962C8B-B14F-4D97-AF65-F5344CB8AC3E}">
        <p14:creationId xmlns:p14="http://schemas.microsoft.com/office/powerpoint/2010/main" val="2697484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32</a:t>
            </a:fld>
            <a:endParaRPr lang="en-GB" dirty="0">
              <a:solidFill>
                <a:srgbClr val="26292B"/>
              </a:solidFill>
            </a:endParaRPr>
          </a:p>
        </p:txBody>
      </p:sp>
      <p:sp>
        <p:nvSpPr>
          <p:cNvPr id="5" name="Title 4"/>
          <p:cNvSpPr>
            <a:spLocks noGrp="1"/>
          </p:cNvSpPr>
          <p:nvPr>
            <p:ph type="title"/>
          </p:nvPr>
        </p:nvSpPr>
        <p:spPr/>
        <p:txBody>
          <a:bodyPr/>
          <a:lstStyle/>
          <a:p>
            <a:r>
              <a:rPr lang="en-US" dirty="0" smtClean="0"/>
              <a:t>2016 Senate Race</a:t>
            </a:r>
            <a:endParaRPr lang="en-US" dirty="0"/>
          </a:p>
        </p:txBody>
      </p:sp>
      <p:pic>
        <p:nvPicPr>
          <p:cNvPr id="20482"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5999" y="1108000"/>
            <a:ext cx="6370302" cy="335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906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33</a:t>
            </a:fld>
            <a:endParaRPr lang="en-GB" dirty="0">
              <a:solidFill>
                <a:srgbClr val="26292B"/>
              </a:solidFill>
            </a:endParaRPr>
          </a:p>
        </p:txBody>
      </p:sp>
      <p:sp>
        <p:nvSpPr>
          <p:cNvPr id="5" name="Title 4"/>
          <p:cNvSpPr>
            <a:spLocks noGrp="1"/>
          </p:cNvSpPr>
          <p:nvPr>
            <p:ph type="title"/>
          </p:nvPr>
        </p:nvSpPr>
        <p:spPr/>
        <p:txBody>
          <a:bodyPr/>
          <a:lstStyle/>
          <a:p>
            <a:r>
              <a:rPr lang="en-US" dirty="0"/>
              <a:t>2016 Senate </a:t>
            </a:r>
            <a:r>
              <a:rPr lang="en-US" dirty="0" smtClean="0"/>
              <a:t>Race - cont’d</a:t>
            </a:r>
            <a:endParaRPr lang="en-US" dirty="0"/>
          </a:p>
        </p:txBody>
      </p:sp>
      <p:pic>
        <p:nvPicPr>
          <p:cNvPr id="2150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33981" y="1204547"/>
            <a:ext cx="6409772" cy="304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127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34</a:t>
            </a:fld>
            <a:endParaRPr lang="en-GB" dirty="0">
              <a:solidFill>
                <a:srgbClr val="26292B"/>
              </a:solidFill>
            </a:endParaRPr>
          </a:p>
        </p:txBody>
      </p:sp>
      <p:sp>
        <p:nvSpPr>
          <p:cNvPr id="4" name="Content Placeholder 3"/>
          <p:cNvSpPr>
            <a:spLocks noGrp="1"/>
          </p:cNvSpPr>
          <p:nvPr>
            <p:ph sz="quarter" idx="12"/>
          </p:nvPr>
        </p:nvSpPr>
        <p:spPr/>
        <p:txBody>
          <a:bodyPr>
            <a:normAutofit/>
          </a:bodyPr>
          <a:lstStyle/>
          <a:p>
            <a:pPr lvl="0">
              <a:buClr>
                <a:srgbClr val="58A618"/>
              </a:buClr>
            </a:pPr>
            <a:r>
              <a:rPr lang="en-US" dirty="0" smtClean="0">
                <a:uFill>
                  <a:solidFill>
                    <a:srgbClr val="4D5357"/>
                  </a:solidFill>
                </a:uFill>
              </a:rPr>
              <a:t>Key states in play for Democrats include:</a:t>
            </a:r>
            <a:endParaRPr lang="en-US" dirty="0">
              <a:uFill>
                <a:solidFill>
                  <a:srgbClr val="4D5357"/>
                </a:solidFill>
              </a:uFill>
            </a:endParaRPr>
          </a:p>
          <a:p>
            <a:pPr lvl="2"/>
            <a:r>
              <a:rPr lang="pt-BR" dirty="0" smtClean="0"/>
              <a:t>Florida </a:t>
            </a:r>
            <a:r>
              <a:rPr lang="pt-BR" dirty="0"/>
              <a:t>– Sen. Marco Rubio </a:t>
            </a:r>
            <a:r>
              <a:rPr lang="pt-BR" dirty="0" smtClean="0"/>
              <a:t>back in the race.</a:t>
            </a:r>
            <a:endParaRPr lang="pt-BR" dirty="0"/>
          </a:p>
          <a:p>
            <a:pPr lvl="2"/>
            <a:r>
              <a:rPr lang="fi-FI" dirty="0"/>
              <a:t>Illinois – Sen. Mark Kirk is vulnerable.</a:t>
            </a:r>
          </a:p>
          <a:p>
            <a:pPr lvl="2"/>
            <a:r>
              <a:rPr lang="en-US" dirty="0"/>
              <a:t>New Hampshire – Sen. Kelly Ayotte is facing a tough challenge from a popular Governor, Maggie Hassan.</a:t>
            </a:r>
          </a:p>
          <a:p>
            <a:pPr lvl="2"/>
            <a:r>
              <a:rPr lang="en-US" dirty="0"/>
              <a:t>Ohio – Sen. Rob Portman</a:t>
            </a:r>
          </a:p>
          <a:p>
            <a:pPr lvl="2"/>
            <a:r>
              <a:rPr lang="en-US" dirty="0"/>
              <a:t>Wisconsin – Sen. Ron Johnson is facing Russ Feingold the former Senator he defeated.</a:t>
            </a:r>
          </a:p>
          <a:p>
            <a:pPr lvl="2"/>
            <a:r>
              <a:rPr lang="en-US" dirty="0"/>
              <a:t>Pennsylvania – Sen. Pat </a:t>
            </a:r>
            <a:r>
              <a:rPr lang="en-US" dirty="0" smtClean="0"/>
              <a:t>Toomey</a:t>
            </a:r>
          </a:p>
          <a:p>
            <a:pPr lvl="0">
              <a:buClr>
                <a:srgbClr val="58A618"/>
              </a:buClr>
            </a:pPr>
            <a:r>
              <a:rPr lang="en-US" dirty="0"/>
              <a:t>Democrats also have seats in play, including</a:t>
            </a:r>
            <a:r>
              <a:rPr lang="en-US" dirty="0" smtClean="0"/>
              <a:t>:</a:t>
            </a:r>
            <a:endParaRPr lang="en-US" dirty="0">
              <a:uFill>
                <a:solidFill>
                  <a:srgbClr val="4D5357"/>
                </a:solidFill>
              </a:uFill>
            </a:endParaRPr>
          </a:p>
          <a:p>
            <a:pPr lvl="2"/>
            <a:r>
              <a:rPr lang="en-US" dirty="0" smtClean="0"/>
              <a:t>Nevada </a:t>
            </a:r>
            <a:r>
              <a:rPr lang="en-US" dirty="0"/>
              <a:t>– Sen.  Harry Reid is retiring.</a:t>
            </a:r>
            <a:endParaRPr lang="pt-BR" dirty="0"/>
          </a:p>
          <a:p>
            <a:pPr lvl="2"/>
            <a:r>
              <a:rPr lang="en-US" dirty="0"/>
              <a:t>Colorado – Sen. Michael Bennet </a:t>
            </a:r>
            <a:r>
              <a:rPr lang="en-US" dirty="0" smtClean="0"/>
              <a:t>benefits from </a:t>
            </a:r>
            <a:r>
              <a:rPr lang="en-US" dirty="0"/>
              <a:t>tough </a:t>
            </a:r>
            <a:r>
              <a:rPr lang="en-US" dirty="0" smtClean="0"/>
              <a:t>Republican primary</a:t>
            </a:r>
            <a:r>
              <a:rPr lang="fi-FI" dirty="0" smtClean="0"/>
              <a:t>.</a:t>
            </a:r>
            <a:endParaRPr lang="fi-FI" dirty="0"/>
          </a:p>
          <a:p>
            <a:pPr lvl="2"/>
            <a:endParaRPr lang="en-US" dirty="0"/>
          </a:p>
          <a:p>
            <a:endParaRPr lang="en-US" dirty="0"/>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1709241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35</a:t>
            </a:fld>
            <a:endParaRPr lang="en-GB" dirty="0">
              <a:solidFill>
                <a:srgbClr val="26292B"/>
              </a:solidFill>
            </a:endParaRPr>
          </a:p>
        </p:txBody>
      </p:sp>
      <p:sp>
        <p:nvSpPr>
          <p:cNvPr id="4" name="Content Placeholder 3"/>
          <p:cNvSpPr>
            <a:spLocks noGrp="1"/>
          </p:cNvSpPr>
          <p:nvPr>
            <p:ph sz="quarter" idx="12"/>
          </p:nvPr>
        </p:nvSpPr>
        <p:spPr/>
        <p:txBody>
          <a:bodyPr/>
          <a:lstStyle/>
          <a:p>
            <a:r>
              <a:rPr lang="en-US" dirty="0" smtClean="0"/>
              <a:t>Impact of the Presidential race.  A Trump nomination could hurt down ballot Republicans.</a:t>
            </a:r>
          </a:p>
          <a:p>
            <a:pPr lvl="1"/>
            <a:r>
              <a:rPr lang="en-US" dirty="0" smtClean="0"/>
              <a:t>Two Republican seats (Illinois and Wisconsin) lean Democratic, along with several toss ups.</a:t>
            </a:r>
          </a:p>
          <a:p>
            <a:pPr lvl="1"/>
            <a:r>
              <a:rPr lang="en-US" dirty="0" smtClean="0"/>
              <a:t>One Democratic seat leans Republican (Nevada).</a:t>
            </a:r>
          </a:p>
          <a:p>
            <a:pPr lvl="1"/>
            <a:r>
              <a:rPr lang="en-US" dirty="0" smtClean="0"/>
              <a:t>Four other Republican held seats are vulnerable if presidential race is a landslide for the Democrats.  (Florida, New Hampshire, Ohio and Pennsylvania.)</a:t>
            </a:r>
          </a:p>
          <a:p>
            <a:pPr lvl="0">
              <a:buClr>
                <a:srgbClr val="58A618"/>
              </a:buClr>
            </a:pPr>
            <a:r>
              <a:rPr lang="en-US" dirty="0"/>
              <a:t>The outcome of several remaining primaries</a:t>
            </a:r>
            <a:r>
              <a:rPr lang="en-US" dirty="0" smtClean="0"/>
              <a:t>.</a:t>
            </a:r>
            <a:endParaRPr lang="en-US" dirty="0">
              <a:uFill>
                <a:solidFill>
                  <a:srgbClr val="4D5357"/>
                </a:solidFill>
              </a:uFill>
            </a:endParaRPr>
          </a:p>
          <a:p>
            <a:pPr lvl="1"/>
            <a:r>
              <a:rPr lang="en-US" dirty="0" smtClean="0"/>
              <a:t>In Pennsylvania, Katie McGinty’s defeat of Joe Sestak gives the Democrats a better chance to defeat Pat Toomey and pick up a seat.</a:t>
            </a:r>
          </a:p>
          <a:p>
            <a:pPr lvl="1"/>
            <a:r>
              <a:rPr lang="en-US" dirty="0" smtClean="0"/>
              <a:t>In Florida, Rep. Patrick Murphy likely to win a primary August 30th.</a:t>
            </a:r>
          </a:p>
        </p:txBody>
      </p:sp>
      <p:sp>
        <p:nvSpPr>
          <p:cNvPr id="5" name="Title 4"/>
          <p:cNvSpPr>
            <a:spLocks noGrp="1"/>
          </p:cNvSpPr>
          <p:nvPr>
            <p:ph type="title"/>
          </p:nvPr>
        </p:nvSpPr>
        <p:spPr/>
        <p:txBody>
          <a:bodyPr/>
          <a:lstStyle/>
          <a:p>
            <a:r>
              <a:rPr lang="en-US" dirty="0" smtClean="0"/>
              <a:t>Key Factors in the Senate Races</a:t>
            </a:r>
            <a:endParaRPr lang="en-US" dirty="0"/>
          </a:p>
        </p:txBody>
      </p:sp>
    </p:spTree>
    <p:extLst>
      <p:ext uri="{BB962C8B-B14F-4D97-AF65-F5344CB8AC3E}">
        <p14:creationId xmlns:p14="http://schemas.microsoft.com/office/powerpoint/2010/main" val="1980160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36</a:t>
            </a:fld>
            <a:endParaRPr lang="en-GB" dirty="0">
              <a:solidFill>
                <a:srgbClr val="26292B"/>
              </a:solidFill>
            </a:endParaRPr>
          </a:p>
        </p:txBody>
      </p:sp>
      <p:sp>
        <p:nvSpPr>
          <p:cNvPr id="4" name="Content Placeholder 3"/>
          <p:cNvSpPr>
            <a:spLocks noGrp="1"/>
          </p:cNvSpPr>
          <p:nvPr>
            <p:ph sz="quarter" idx="12"/>
          </p:nvPr>
        </p:nvSpPr>
        <p:spPr/>
        <p:txBody>
          <a:bodyPr/>
          <a:lstStyle/>
          <a:p>
            <a:r>
              <a:rPr lang="en-US" dirty="0" smtClean="0"/>
              <a:t>Supreme Court Nominee – McConnell’s refusal to allow hearing/vote an Obama nominee Merrick Garland could hurt Republicans in New Hampshire, Pennsylvania and Ohio.</a:t>
            </a:r>
          </a:p>
          <a:p>
            <a:r>
              <a:rPr lang="en-US" dirty="0" smtClean="0"/>
              <a:t>Inability of Speaker Ryan to frame a message, and policy, that could separate Congress from an unpopular presidential candidate.  </a:t>
            </a:r>
          </a:p>
          <a:p>
            <a:endParaRPr lang="en-US" dirty="0"/>
          </a:p>
        </p:txBody>
      </p:sp>
      <p:sp>
        <p:nvSpPr>
          <p:cNvPr id="5" name="Title 4"/>
          <p:cNvSpPr>
            <a:spLocks noGrp="1"/>
          </p:cNvSpPr>
          <p:nvPr>
            <p:ph type="title"/>
          </p:nvPr>
        </p:nvSpPr>
        <p:spPr/>
        <p:txBody>
          <a:bodyPr/>
          <a:lstStyle/>
          <a:p>
            <a:r>
              <a:rPr lang="en-US" dirty="0"/>
              <a:t>Key Factors in the Senate </a:t>
            </a:r>
            <a:r>
              <a:rPr lang="en-US" dirty="0" smtClean="0"/>
              <a:t>Races - cont’d</a:t>
            </a:r>
            <a:endParaRPr lang="en-US" dirty="0"/>
          </a:p>
        </p:txBody>
      </p:sp>
    </p:spTree>
    <p:extLst>
      <p:ext uri="{BB962C8B-B14F-4D97-AF65-F5344CB8AC3E}">
        <p14:creationId xmlns:p14="http://schemas.microsoft.com/office/powerpoint/2010/main" val="3198463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D Shape"/>
          <p:cNvSpPr/>
          <p:nvPr/>
        </p:nvSpPr>
        <p:spPr>
          <a:xfrm rot="21012484">
            <a:off x="131007" y="190951"/>
            <a:ext cx="6758284" cy="3450998"/>
          </a:xfrm>
          <a:custGeom>
            <a:avLst/>
            <a:gdLst>
              <a:gd name="connsiteX0" fmla="*/ 0 w 4330721"/>
              <a:gd name="connsiteY0" fmla="*/ 0 h 4123590"/>
              <a:gd name="connsiteX1" fmla="*/ 4330721 w 4330721"/>
              <a:gd name="connsiteY1" fmla="*/ 0 h 4123590"/>
              <a:gd name="connsiteX2" fmla="*/ 4330721 w 4330721"/>
              <a:gd name="connsiteY2" fmla="*/ 4123590 h 4123590"/>
              <a:gd name="connsiteX3" fmla="*/ 0 w 4330721"/>
              <a:gd name="connsiteY3" fmla="*/ 4123590 h 4123590"/>
              <a:gd name="connsiteX4" fmla="*/ 0 w 4330721"/>
              <a:gd name="connsiteY4" fmla="*/ 0 h 4123590"/>
              <a:gd name="connsiteX0" fmla="*/ 3526 w 4330721"/>
              <a:gd name="connsiteY0" fmla="*/ 3016342 h 4123590"/>
              <a:gd name="connsiteX1" fmla="*/ 4330721 w 4330721"/>
              <a:gd name="connsiteY1" fmla="*/ 0 h 4123590"/>
              <a:gd name="connsiteX2" fmla="*/ 4330721 w 4330721"/>
              <a:gd name="connsiteY2" fmla="*/ 4123590 h 4123590"/>
              <a:gd name="connsiteX3" fmla="*/ 0 w 4330721"/>
              <a:gd name="connsiteY3" fmla="*/ 4123590 h 4123590"/>
              <a:gd name="connsiteX4" fmla="*/ 3526 w 4330721"/>
              <a:gd name="connsiteY4" fmla="*/ 3016342 h 4123590"/>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269458 h 1376706"/>
              <a:gd name="connsiteX1" fmla="*/ 333562 w 4330721"/>
              <a:gd name="connsiteY1" fmla="*/ 0 h 1376706"/>
              <a:gd name="connsiteX2" fmla="*/ 4316121 w 4330721"/>
              <a:gd name="connsiteY2" fmla="*/ 274922 h 1376706"/>
              <a:gd name="connsiteX3" fmla="*/ 4330721 w 4330721"/>
              <a:gd name="connsiteY3" fmla="*/ 1376706 h 1376706"/>
              <a:gd name="connsiteX4" fmla="*/ 0 w 4330721"/>
              <a:gd name="connsiteY4" fmla="*/ 1376706 h 1376706"/>
              <a:gd name="connsiteX5" fmla="*/ 3526 w 4330721"/>
              <a:gd name="connsiteY5" fmla="*/ 269458 h 1376706"/>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3045 h 1810293"/>
              <a:gd name="connsiteX1" fmla="*/ 175969 w 4330721"/>
              <a:gd name="connsiteY1" fmla="*/ 2572 h 1810293"/>
              <a:gd name="connsiteX2" fmla="*/ 4316121 w 4330721"/>
              <a:gd name="connsiteY2" fmla="*/ 708509 h 1810293"/>
              <a:gd name="connsiteX3" fmla="*/ 4330721 w 4330721"/>
              <a:gd name="connsiteY3" fmla="*/ 1810293 h 1810293"/>
              <a:gd name="connsiteX4" fmla="*/ 0 w 4330721"/>
              <a:gd name="connsiteY4" fmla="*/ 1810293 h 1810293"/>
              <a:gd name="connsiteX5" fmla="*/ 3526 w 4330721"/>
              <a:gd name="connsiteY5" fmla="*/ 703045 h 1810293"/>
              <a:gd name="connsiteX0" fmla="*/ 3526 w 4330721"/>
              <a:gd name="connsiteY0" fmla="*/ 700473 h 1807721"/>
              <a:gd name="connsiteX1" fmla="*/ 175969 w 4330721"/>
              <a:gd name="connsiteY1" fmla="*/ 0 h 1807721"/>
              <a:gd name="connsiteX2" fmla="*/ 4316121 w 4330721"/>
              <a:gd name="connsiteY2" fmla="*/ 705937 h 1807721"/>
              <a:gd name="connsiteX3" fmla="*/ 4330721 w 4330721"/>
              <a:gd name="connsiteY3" fmla="*/ 1807721 h 1807721"/>
              <a:gd name="connsiteX4" fmla="*/ 0 w 4330721"/>
              <a:gd name="connsiteY4" fmla="*/ 1807721 h 1807721"/>
              <a:gd name="connsiteX5" fmla="*/ 3526 w 4330721"/>
              <a:gd name="connsiteY5" fmla="*/ 700473 h 1807721"/>
              <a:gd name="connsiteX0" fmla="*/ 3526 w 4330721"/>
              <a:gd name="connsiteY0" fmla="*/ 135359 h 1242607"/>
              <a:gd name="connsiteX1" fmla="*/ 4316121 w 4330721"/>
              <a:gd name="connsiteY1" fmla="*/ 140823 h 1242607"/>
              <a:gd name="connsiteX2" fmla="*/ 4330721 w 4330721"/>
              <a:gd name="connsiteY2" fmla="*/ 1242607 h 1242607"/>
              <a:gd name="connsiteX3" fmla="*/ 0 w 4330721"/>
              <a:gd name="connsiteY3" fmla="*/ 1242607 h 1242607"/>
              <a:gd name="connsiteX4" fmla="*/ 3526 w 4330721"/>
              <a:gd name="connsiteY4" fmla="*/ 135359 h 1242607"/>
              <a:gd name="connsiteX0" fmla="*/ 3526 w 4330721"/>
              <a:gd name="connsiteY0" fmla="*/ 84992 h 1192240"/>
              <a:gd name="connsiteX1" fmla="*/ 4316121 w 4330721"/>
              <a:gd name="connsiteY1" fmla="*/ 90456 h 1192240"/>
              <a:gd name="connsiteX2" fmla="*/ 4330721 w 4330721"/>
              <a:gd name="connsiteY2" fmla="*/ 1192240 h 1192240"/>
              <a:gd name="connsiteX3" fmla="*/ 0 w 4330721"/>
              <a:gd name="connsiteY3" fmla="*/ 1192240 h 1192240"/>
              <a:gd name="connsiteX4" fmla="*/ 3526 w 4330721"/>
              <a:gd name="connsiteY4" fmla="*/ 84992 h 1192240"/>
              <a:gd name="connsiteX0" fmla="*/ 3526 w 4330721"/>
              <a:gd name="connsiteY0" fmla="*/ 15104 h 1122352"/>
              <a:gd name="connsiteX1" fmla="*/ 4316121 w 4330721"/>
              <a:gd name="connsiteY1" fmla="*/ 20568 h 1122352"/>
              <a:gd name="connsiteX2" fmla="*/ 4330721 w 4330721"/>
              <a:gd name="connsiteY2" fmla="*/ 1122352 h 1122352"/>
              <a:gd name="connsiteX3" fmla="*/ 0 w 4330721"/>
              <a:gd name="connsiteY3" fmla="*/ 1122352 h 1122352"/>
              <a:gd name="connsiteX4" fmla="*/ 3526 w 4330721"/>
              <a:gd name="connsiteY4" fmla="*/ 15104 h 1122352"/>
              <a:gd name="connsiteX0" fmla="*/ 3526 w 4330721"/>
              <a:gd name="connsiteY0" fmla="*/ 0 h 1107248"/>
              <a:gd name="connsiteX1" fmla="*/ 4316121 w 4330721"/>
              <a:gd name="connsiteY1" fmla="*/ 5464 h 1107248"/>
              <a:gd name="connsiteX2" fmla="*/ 4330721 w 4330721"/>
              <a:gd name="connsiteY2" fmla="*/ 1107248 h 1107248"/>
              <a:gd name="connsiteX3" fmla="*/ 0 w 4330721"/>
              <a:gd name="connsiteY3" fmla="*/ 1107248 h 1107248"/>
              <a:gd name="connsiteX4" fmla="*/ 3526 w 4330721"/>
              <a:gd name="connsiteY4" fmla="*/ 0 h 1107248"/>
              <a:gd name="connsiteX0" fmla="*/ 3526 w 4330721"/>
              <a:gd name="connsiteY0" fmla="*/ 8784 h 1116032"/>
              <a:gd name="connsiteX1" fmla="*/ 400267 w 4330721"/>
              <a:gd name="connsiteY1" fmla="*/ 0 h 1116032"/>
              <a:gd name="connsiteX2" fmla="*/ 4316121 w 4330721"/>
              <a:gd name="connsiteY2" fmla="*/ 14248 h 1116032"/>
              <a:gd name="connsiteX3" fmla="*/ 4330721 w 4330721"/>
              <a:gd name="connsiteY3" fmla="*/ 1116032 h 1116032"/>
              <a:gd name="connsiteX4" fmla="*/ 0 w 4330721"/>
              <a:gd name="connsiteY4" fmla="*/ 1116032 h 1116032"/>
              <a:gd name="connsiteX5" fmla="*/ 3526 w 4330721"/>
              <a:gd name="connsiteY5" fmla="*/ 8784 h 1116032"/>
              <a:gd name="connsiteX0" fmla="*/ 3526 w 4330721"/>
              <a:gd name="connsiteY0" fmla="*/ 452717 h 1559965"/>
              <a:gd name="connsiteX1" fmla="*/ 416740 w 4330721"/>
              <a:gd name="connsiteY1" fmla="*/ 0 h 1559965"/>
              <a:gd name="connsiteX2" fmla="*/ 4316121 w 4330721"/>
              <a:gd name="connsiteY2" fmla="*/ 458181 h 1559965"/>
              <a:gd name="connsiteX3" fmla="*/ 4330721 w 4330721"/>
              <a:gd name="connsiteY3" fmla="*/ 1559965 h 1559965"/>
              <a:gd name="connsiteX4" fmla="*/ 0 w 4330721"/>
              <a:gd name="connsiteY4" fmla="*/ 1559965 h 1559965"/>
              <a:gd name="connsiteX5" fmla="*/ 3526 w 4330721"/>
              <a:gd name="connsiteY5" fmla="*/ 452717 h 1559965"/>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30721"/>
              <a:gd name="connsiteY0" fmla="*/ 717458 h 1824706"/>
              <a:gd name="connsiteX1" fmla="*/ 127349 w 4330721"/>
              <a:gd name="connsiteY1" fmla="*/ 0 h 1824706"/>
              <a:gd name="connsiteX2" fmla="*/ 4316121 w 4330721"/>
              <a:gd name="connsiteY2" fmla="*/ 722922 h 1824706"/>
              <a:gd name="connsiteX3" fmla="*/ 4330721 w 4330721"/>
              <a:gd name="connsiteY3" fmla="*/ 1824706 h 1824706"/>
              <a:gd name="connsiteX4" fmla="*/ 0 w 4330721"/>
              <a:gd name="connsiteY4" fmla="*/ 1824706 h 1824706"/>
              <a:gd name="connsiteX5" fmla="*/ 3526 w 4330721"/>
              <a:gd name="connsiteY5" fmla="*/ 717458 h 1824706"/>
              <a:gd name="connsiteX0" fmla="*/ 3526 w 4316121"/>
              <a:gd name="connsiteY0" fmla="*/ 717458 h 1824709"/>
              <a:gd name="connsiteX1" fmla="*/ 127349 w 4316121"/>
              <a:gd name="connsiteY1" fmla="*/ 0 h 1824709"/>
              <a:gd name="connsiteX2" fmla="*/ 4316121 w 4316121"/>
              <a:gd name="connsiteY2" fmla="*/ 722922 h 1824709"/>
              <a:gd name="connsiteX3" fmla="*/ 3323988 w 4316121"/>
              <a:gd name="connsiteY3" fmla="*/ 1824709 h 1824709"/>
              <a:gd name="connsiteX4" fmla="*/ 0 w 4316121"/>
              <a:gd name="connsiteY4" fmla="*/ 1824706 h 1824709"/>
              <a:gd name="connsiteX5" fmla="*/ 3526 w 4316121"/>
              <a:gd name="connsiteY5" fmla="*/ 717458 h 1824709"/>
              <a:gd name="connsiteX0" fmla="*/ 3526 w 3531869"/>
              <a:gd name="connsiteY0" fmla="*/ 717458 h 1824709"/>
              <a:gd name="connsiteX1" fmla="*/ 127349 w 3531869"/>
              <a:gd name="connsiteY1" fmla="*/ 0 h 1824709"/>
              <a:gd name="connsiteX2" fmla="*/ 3531869 w 3531869"/>
              <a:gd name="connsiteY2" fmla="*/ 618234 h 1824709"/>
              <a:gd name="connsiteX3" fmla="*/ 3323988 w 3531869"/>
              <a:gd name="connsiteY3" fmla="*/ 1824709 h 1824709"/>
              <a:gd name="connsiteX4" fmla="*/ 0 w 3531869"/>
              <a:gd name="connsiteY4" fmla="*/ 1824706 h 1824709"/>
              <a:gd name="connsiteX5" fmla="*/ 3526 w 3531869"/>
              <a:gd name="connsiteY5" fmla="*/ 717458 h 1824709"/>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31869"/>
              <a:gd name="connsiteY0" fmla="*/ 685089 h 1792340"/>
              <a:gd name="connsiteX1" fmla="*/ 118684 w 3531869"/>
              <a:gd name="connsiteY1" fmla="*/ 0 h 1792340"/>
              <a:gd name="connsiteX2" fmla="*/ 3531869 w 3531869"/>
              <a:gd name="connsiteY2" fmla="*/ 585865 h 1792340"/>
              <a:gd name="connsiteX3" fmla="*/ 3323988 w 3531869"/>
              <a:gd name="connsiteY3" fmla="*/ 1792340 h 1792340"/>
              <a:gd name="connsiteX4" fmla="*/ 0 w 3531869"/>
              <a:gd name="connsiteY4" fmla="*/ 1792337 h 1792340"/>
              <a:gd name="connsiteX5" fmla="*/ 3526 w 3531869"/>
              <a:gd name="connsiteY5" fmla="*/ 685089 h 1792340"/>
              <a:gd name="connsiteX0" fmla="*/ 3526 w 3507500"/>
              <a:gd name="connsiteY0" fmla="*/ 685089 h 1792340"/>
              <a:gd name="connsiteX1" fmla="*/ 118684 w 3507500"/>
              <a:gd name="connsiteY1" fmla="*/ 0 h 1792340"/>
              <a:gd name="connsiteX2" fmla="*/ 3507500 w 3507500"/>
              <a:gd name="connsiteY2" fmla="*/ 672574 h 1792340"/>
              <a:gd name="connsiteX3" fmla="*/ 3323988 w 3507500"/>
              <a:gd name="connsiteY3" fmla="*/ 1792340 h 1792340"/>
              <a:gd name="connsiteX4" fmla="*/ 0 w 3507500"/>
              <a:gd name="connsiteY4" fmla="*/ 1792337 h 1792340"/>
              <a:gd name="connsiteX5" fmla="*/ 3526 w 3507500"/>
              <a:gd name="connsiteY5" fmla="*/ 685089 h 1792340"/>
              <a:gd name="connsiteX0" fmla="*/ 3526 w 3510034"/>
              <a:gd name="connsiteY0" fmla="*/ 685089 h 1792340"/>
              <a:gd name="connsiteX1" fmla="*/ 118684 w 3510034"/>
              <a:gd name="connsiteY1" fmla="*/ 0 h 1792340"/>
              <a:gd name="connsiteX2" fmla="*/ 3510034 w 3510034"/>
              <a:gd name="connsiteY2" fmla="*/ 585231 h 1792340"/>
              <a:gd name="connsiteX3" fmla="*/ 3323988 w 3510034"/>
              <a:gd name="connsiteY3" fmla="*/ 1792340 h 1792340"/>
              <a:gd name="connsiteX4" fmla="*/ 0 w 3510034"/>
              <a:gd name="connsiteY4" fmla="*/ 1792337 h 1792340"/>
              <a:gd name="connsiteX5" fmla="*/ 3526 w 3510034"/>
              <a:gd name="connsiteY5" fmla="*/ 685089 h 1792340"/>
              <a:gd name="connsiteX0" fmla="*/ 3526 w 3510034"/>
              <a:gd name="connsiteY0" fmla="*/ 685089 h 1792337"/>
              <a:gd name="connsiteX1" fmla="*/ 118684 w 3510034"/>
              <a:gd name="connsiteY1" fmla="*/ 0 h 1792337"/>
              <a:gd name="connsiteX2" fmla="*/ 3510034 w 3510034"/>
              <a:gd name="connsiteY2" fmla="*/ 585231 h 1792337"/>
              <a:gd name="connsiteX3" fmla="*/ 3299213 w 3510034"/>
              <a:gd name="connsiteY3" fmla="*/ 1777834 h 1792337"/>
              <a:gd name="connsiteX4" fmla="*/ 0 w 3510034"/>
              <a:gd name="connsiteY4" fmla="*/ 1792337 h 1792337"/>
              <a:gd name="connsiteX5" fmla="*/ 3526 w 3510034"/>
              <a:gd name="connsiteY5" fmla="*/ 685089 h 179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34" h="1792337">
                <a:moveTo>
                  <a:pt x="3526" y="685089"/>
                </a:moveTo>
                <a:lnTo>
                  <a:pt x="118684" y="0"/>
                </a:lnTo>
                <a:lnTo>
                  <a:pt x="3510034" y="585231"/>
                </a:lnTo>
                <a:lnTo>
                  <a:pt x="3299213" y="1777834"/>
                </a:lnTo>
                <a:lnTo>
                  <a:pt x="0" y="1792337"/>
                </a:lnTo>
                <a:cubicBezTo>
                  <a:pt x="1175" y="1423254"/>
                  <a:pt x="2351" y="1054172"/>
                  <a:pt x="3526" y="6850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2C5E4F"/>
              </a:solidFill>
            </a:endParaRPr>
          </a:p>
        </p:txBody>
      </p:sp>
      <p:sp>
        <p:nvSpPr>
          <p:cNvPr id="6" name="Subsection Divider Text"/>
          <p:cNvSpPr>
            <a:spLocks noGrp="1"/>
          </p:cNvSpPr>
          <p:nvPr>
            <p:ph type="body" sz="quarter" idx="11"/>
          </p:nvPr>
        </p:nvSpPr>
        <p:spPr/>
        <p:txBody>
          <a:bodyPr>
            <a:normAutofit/>
          </a:bodyPr>
          <a:lstStyle/>
          <a:p>
            <a:pPr algn="ctr"/>
            <a:r>
              <a:rPr lang="en-US" sz="2700" dirty="0"/>
              <a:t>House Elections</a:t>
            </a:r>
            <a:endParaRPr lang="en-US" sz="2700" dirty="0"/>
          </a:p>
        </p:txBody>
      </p:sp>
      <p:sp>
        <p:nvSpPr>
          <p:cNvPr id="5" name="Subsection Divider Title"/>
          <p:cNvSpPr>
            <a:spLocks noGrp="1"/>
          </p:cNvSpPr>
          <p:nvPr>
            <p:ph type="title"/>
          </p:nvPr>
        </p:nvSpPr>
        <p:spPr/>
        <p:txBody>
          <a:bodyPr/>
          <a:lstStyle/>
          <a:p>
            <a:endParaRPr lang="en-US" dirty="0"/>
          </a:p>
        </p:txBody>
      </p:sp>
    </p:spTree>
    <p:extLst>
      <p:ext uri="{BB962C8B-B14F-4D97-AF65-F5344CB8AC3E}">
        <p14:creationId xmlns:p14="http://schemas.microsoft.com/office/powerpoint/2010/main" val="1335071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38</a:t>
            </a:fld>
            <a:endParaRPr lang="en-GB" dirty="0">
              <a:solidFill>
                <a:srgbClr val="26292B"/>
              </a:solidFill>
            </a:endParaRPr>
          </a:p>
        </p:txBody>
      </p:sp>
      <p:sp>
        <p:nvSpPr>
          <p:cNvPr id="5" name="Title 4"/>
          <p:cNvSpPr>
            <a:spLocks noGrp="1"/>
          </p:cNvSpPr>
          <p:nvPr>
            <p:ph type="title"/>
          </p:nvPr>
        </p:nvSpPr>
        <p:spPr/>
        <p:txBody>
          <a:bodyPr/>
          <a:lstStyle/>
          <a:p>
            <a:r>
              <a:rPr lang="en-US" dirty="0" smtClean="0"/>
              <a:t>2016 House Race</a:t>
            </a:r>
            <a:endParaRPr lang="en-US" dirty="0"/>
          </a:p>
        </p:txBody>
      </p:sp>
      <p:pic>
        <p:nvPicPr>
          <p:cNvPr id="22530"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09866" y="1292468"/>
            <a:ext cx="6432134" cy="2949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569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6496746" y="4257616"/>
            <a:ext cx="239810" cy="184666"/>
          </a:xfrm>
        </p:spPr>
        <p:txBody>
          <a:bodyPr/>
          <a:lstStyle/>
          <a:p>
            <a:r>
              <a:rPr lang="en-US" dirty="0" smtClean="0">
                <a:solidFill>
                  <a:srgbClr val="26292B"/>
                </a:solidFill>
              </a:rPr>
              <a:t>|  </a:t>
            </a:r>
            <a:fld id="{6967D197-2218-4700-B211-63EF06F51A7E}" type="slidenum">
              <a:rPr lang="en-US" smtClean="0">
                <a:solidFill>
                  <a:srgbClr val="26292B"/>
                </a:solidFill>
              </a:rPr>
              <a:pPr/>
              <a:t>39</a:t>
            </a:fld>
            <a:endParaRPr lang="en-US" dirty="0">
              <a:solidFill>
                <a:srgbClr val="26292B"/>
              </a:solidFill>
            </a:endParaRPr>
          </a:p>
        </p:txBody>
      </p:sp>
      <p:sp>
        <p:nvSpPr>
          <p:cNvPr id="4" name="Entity Name Placeholder"/>
          <p:cNvSpPr>
            <a:spLocks noGrp="1"/>
          </p:cNvSpPr>
          <p:nvPr>
            <p:ph type="ftr" sz="quarter" idx="3"/>
          </p:nvPr>
        </p:nvSpPr>
        <p:spPr/>
        <p:txBody>
          <a:bodyPr/>
          <a:lstStyle/>
          <a:p>
            <a:pPr algn="r"/>
            <a:r>
              <a:rPr lang="en-US" dirty="0" smtClean="0">
                <a:solidFill>
                  <a:srgbClr val="26292B"/>
                </a:solidFill>
              </a:rPr>
              <a:t>Hogan Lovells</a:t>
            </a:r>
          </a:p>
        </p:txBody>
      </p:sp>
      <p:sp>
        <p:nvSpPr>
          <p:cNvPr id="3" name="Content"/>
          <p:cNvSpPr>
            <a:spLocks noGrp="1"/>
          </p:cNvSpPr>
          <p:nvPr>
            <p:ph sz="quarter" idx="12"/>
          </p:nvPr>
        </p:nvSpPr>
        <p:spPr/>
        <p:txBody>
          <a:bodyPr>
            <a:normAutofit/>
          </a:bodyPr>
          <a:lstStyle/>
          <a:p>
            <a:r>
              <a:rPr lang="en-US" dirty="0"/>
              <a:t>In the House, Democrats would need to pick up 30 seats in order to gain the majority.  Republicans are not likely to lose the majority in the House but could lose as many as 12-15 seats making it more difficult for Speaker Paul Ryan to govern.</a:t>
            </a:r>
            <a:endParaRPr lang="en-US" dirty="0" smtClean="0"/>
          </a:p>
          <a:p>
            <a:r>
              <a:rPr lang="en-US" dirty="0" smtClean="0"/>
              <a:t>Latest House ratings:</a:t>
            </a:r>
          </a:p>
          <a:p>
            <a:pPr lvl="1"/>
            <a:r>
              <a:rPr lang="en-US" dirty="0" smtClean="0"/>
              <a:t>227 seats safe or leaning GOP</a:t>
            </a:r>
          </a:p>
          <a:p>
            <a:pPr lvl="1"/>
            <a:r>
              <a:rPr lang="en-US" dirty="0" smtClean="0"/>
              <a:t>188 seats safe or leaning Dem</a:t>
            </a:r>
          </a:p>
          <a:p>
            <a:pPr lvl="1"/>
            <a:r>
              <a:rPr lang="en-US" dirty="0" smtClean="0"/>
              <a:t>20 toss ups – 10 Dems, 10 GOP</a:t>
            </a:r>
          </a:p>
          <a:p>
            <a:pPr lvl="0">
              <a:buClr>
                <a:srgbClr val="58A618"/>
              </a:buClr>
            </a:pPr>
            <a:r>
              <a:rPr lang="en-US" dirty="0">
                <a:uFill>
                  <a:solidFill>
                    <a:srgbClr val="4D5357"/>
                  </a:solidFill>
                </a:uFill>
              </a:rPr>
              <a:t>Redistricting after 2010 gives Republicans a structural advantage.</a:t>
            </a:r>
          </a:p>
          <a:p>
            <a:pPr lvl="1">
              <a:buClr>
                <a:srgbClr val="58A618"/>
              </a:buClr>
            </a:pPr>
            <a:r>
              <a:rPr lang="en-US" dirty="0">
                <a:uFill>
                  <a:solidFill>
                    <a:srgbClr val="4D5357"/>
                  </a:solidFill>
                </a:uFill>
              </a:rPr>
              <a:t>Also, Democratic strength is concentrated in the cities.</a:t>
            </a:r>
          </a:p>
          <a:p>
            <a:pPr lvl="1">
              <a:buClr>
                <a:srgbClr val="58A618"/>
              </a:buClr>
            </a:pPr>
            <a:r>
              <a:rPr lang="en-US" dirty="0">
                <a:uFill>
                  <a:solidFill>
                    <a:srgbClr val="4D5357"/>
                  </a:solidFill>
                </a:uFill>
              </a:rPr>
              <a:t>Romney won 224 House districts to Obama’s 211 in 2012</a:t>
            </a:r>
            <a:r>
              <a:rPr lang="en-US" dirty="0" smtClean="0">
                <a:uFill>
                  <a:solidFill>
                    <a:srgbClr val="4D5357"/>
                  </a:solidFill>
                </a:uFill>
              </a:rPr>
              <a:t>.</a:t>
            </a:r>
            <a:endParaRPr lang="en-US" dirty="0">
              <a:uFill>
                <a:solidFill>
                  <a:srgbClr val="4D5357"/>
                </a:solidFill>
              </a:uFill>
            </a:endParaRPr>
          </a:p>
        </p:txBody>
      </p:sp>
      <p:sp>
        <p:nvSpPr>
          <p:cNvPr id="2" name="Slide Title"/>
          <p:cNvSpPr>
            <a:spLocks noGrp="1"/>
          </p:cNvSpPr>
          <p:nvPr>
            <p:ph type="title"/>
          </p:nvPr>
        </p:nvSpPr>
        <p:spPr/>
        <p:txBody>
          <a:bodyPr/>
          <a:lstStyle/>
          <a:p>
            <a:r>
              <a:rPr lang="en-US" dirty="0" smtClean="0"/>
              <a:t>House Elections</a:t>
            </a:r>
            <a:endParaRPr lang="en-US" dirty="0"/>
          </a:p>
        </p:txBody>
      </p:sp>
    </p:spTree>
    <p:extLst>
      <p:ext uri="{BB962C8B-B14F-4D97-AF65-F5344CB8AC3E}">
        <p14:creationId xmlns:p14="http://schemas.microsoft.com/office/powerpoint/2010/main" val="795117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535219" y="4850348"/>
            <a:ext cx="201337" cy="184666"/>
          </a:xfrm>
        </p:spPr>
        <p:txBody>
          <a:bodyPr/>
          <a:lstStyle/>
          <a:p>
            <a:r>
              <a:rPr lang="en-GB" dirty="0" smtClean="0">
                <a:solidFill>
                  <a:srgbClr val="26292B"/>
                </a:solidFill>
              </a:rPr>
              <a:t>|  </a:t>
            </a:r>
            <a:fld id="{6967D197-2218-4700-B211-63EF06F51A7E}" type="slidenum">
              <a:rPr lang="en-GB" smtClean="0">
                <a:solidFill>
                  <a:srgbClr val="26292B"/>
                </a:solidFill>
              </a:rPr>
              <a:pPr/>
              <a:t>4</a:t>
            </a:fld>
            <a:endParaRPr lang="en-GB" dirty="0">
              <a:solidFill>
                <a:srgbClr val="26292B"/>
              </a:solidFill>
            </a:endParaRPr>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3797970814"/>
              </p:ext>
            </p:extLst>
          </p:nvPr>
        </p:nvGraphicFramePr>
        <p:xfrm>
          <a:off x="576363" y="1629640"/>
          <a:ext cx="5683387" cy="2225203"/>
        </p:xfrm>
        <a:graphic>
          <a:graphicData uri="http://schemas.openxmlformats.org/drawingml/2006/table">
            <a:tbl>
              <a:tblPr firstRow="1" firstCol="1" bandRow="1"/>
              <a:tblGrid>
                <a:gridCol w="578868"/>
                <a:gridCol w="742862"/>
                <a:gridCol w="2411040"/>
                <a:gridCol w="1950617"/>
              </a:tblGrid>
              <a:tr h="417785">
                <a:tc gridSpan="2">
                  <a:txBody>
                    <a:bodyPr/>
                    <a:lstStyle/>
                    <a:p>
                      <a:pPr marL="0" marR="0" algn="ctr">
                        <a:lnSpc>
                          <a:spcPct val="110000"/>
                        </a:lnSpc>
                        <a:spcBef>
                          <a:spcPts val="0"/>
                        </a:spcBef>
                        <a:spcAft>
                          <a:spcPts val="0"/>
                        </a:spcAft>
                      </a:pPr>
                      <a:r>
                        <a:rPr lang="en-US" sz="1100" dirty="0">
                          <a:effectLst/>
                          <a:latin typeface="Century" panose="02040604050505020304" pitchFamily="18" charset="0"/>
                          <a:ea typeface="Arial"/>
                          <a:cs typeface="Times New Roman"/>
                        </a:rPr>
                        <a:t>Candidate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pPr>
                      <a:r>
                        <a:rPr lang="en-US" sz="1100" dirty="0">
                          <a:effectLst/>
                          <a:latin typeface="Century" panose="02040604050505020304" pitchFamily="18" charset="0"/>
                          <a:ea typeface="Arial"/>
                          <a:cs typeface="Times New Roman"/>
                        </a:rPr>
                        <a:t>Key </a:t>
                      </a:r>
                      <a:r>
                        <a:rPr lang="en-US" sz="1100" dirty="0" smtClean="0">
                          <a:effectLst/>
                          <a:latin typeface="Century" panose="02040604050505020304" pitchFamily="18" charset="0"/>
                          <a:ea typeface="Arial"/>
                          <a:cs typeface="Times New Roman"/>
                        </a:rPr>
                        <a:t>Advantages</a:t>
                      </a:r>
                      <a:endParaRPr lang="en-US" sz="1100" dirty="0">
                        <a:effectLst/>
                        <a:latin typeface="Century" panose="02040604050505020304" pitchFamily="18" charset="0"/>
                        <a:ea typeface="Arial"/>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100" dirty="0">
                          <a:effectLst/>
                          <a:latin typeface="Century" panose="02040604050505020304" pitchFamily="18" charset="0"/>
                          <a:ea typeface="Arial"/>
                          <a:cs typeface="Times New Roman"/>
                        </a:rPr>
                        <a:t>Key </a:t>
                      </a:r>
                      <a:r>
                        <a:rPr lang="en-US" sz="1100" dirty="0" smtClean="0">
                          <a:effectLst/>
                          <a:latin typeface="Century" panose="02040604050505020304" pitchFamily="18" charset="0"/>
                          <a:ea typeface="Arial"/>
                          <a:cs typeface="Times New Roman"/>
                        </a:rPr>
                        <a:t>Disadvantages</a:t>
                      </a:r>
                      <a:endParaRPr lang="en-US" sz="1100" dirty="0">
                        <a:effectLst/>
                        <a:latin typeface="Century" panose="02040604050505020304" pitchFamily="18" charset="0"/>
                        <a:ea typeface="Arial"/>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7418">
                <a:tc>
                  <a:txBody>
                    <a:bodyPr/>
                    <a:lstStyle/>
                    <a:p>
                      <a:pPr marL="0" marR="0" algn="just">
                        <a:lnSpc>
                          <a:spcPct val="110000"/>
                        </a:lnSpc>
                        <a:spcBef>
                          <a:spcPts val="0"/>
                        </a:spcBef>
                        <a:spcAft>
                          <a:spcPts val="0"/>
                        </a:spcAft>
                      </a:pPr>
                      <a:r>
                        <a:rPr lang="en-US" sz="800" dirty="0">
                          <a:effectLst/>
                          <a:latin typeface="Arial"/>
                          <a:ea typeface="Arial"/>
                          <a:cs typeface="Times New Roman"/>
                        </a:rPr>
                        <a:t> </a:t>
                      </a:r>
                    </a:p>
                    <a:p>
                      <a:pPr marL="0" marR="0" algn="just">
                        <a:lnSpc>
                          <a:spcPct val="110000"/>
                        </a:lnSpc>
                        <a:spcBef>
                          <a:spcPts val="0"/>
                        </a:spcBef>
                        <a:spcAft>
                          <a:spcPts val="0"/>
                        </a:spcAft>
                      </a:pPr>
                      <a:r>
                        <a:rPr lang="en-US" sz="800" dirty="0">
                          <a:effectLst/>
                          <a:latin typeface="Arial"/>
                          <a:ea typeface="Arial"/>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800" dirty="0">
                          <a:effectLst/>
                          <a:latin typeface="Arial"/>
                          <a:ea typeface="Arial"/>
                          <a:cs typeface="Times New Roman"/>
                        </a:rPr>
                        <a:t> </a:t>
                      </a:r>
                    </a:p>
                    <a:p>
                      <a:pPr marL="0" marR="0" algn="ctr">
                        <a:lnSpc>
                          <a:spcPct val="110000"/>
                        </a:lnSpc>
                        <a:spcBef>
                          <a:spcPts val="0"/>
                        </a:spcBef>
                        <a:spcAft>
                          <a:spcPts val="0"/>
                        </a:spcAft>
                      </a:pPr>
                      <a:r>
                        <a:rPr lang="en-US" sz="900" dirty="0">
                          <a:effectLst/>
                          <a:latin typeface="Century" panose="02040604050505020304" pitchFamily="18" charset="0"/>
                          <a:ea typeface="Arial"/>
                          <a:cs typeface="Times New Roman"/>
                        </a:rPr>
                        <a:t>Hillary</a:t>
                      </a:r>
                    </a:p>
                    <a:p>
                      <a:pPr marL="0" marR="0" algn="ctr">
                        <a:lnSpc>
                          <a:spcPct val="110000"/>
                        </a:lnSpc>
                        <a:spcBef>
                          <a:spcPts val="0"/>
                        </a:spcBef>
                        <a:spcAft>
                          <a:spcPts val="0"/>
                        </a:spcAft>
                      </a:pPr>
                      <a:r>
                        <a:rPr lang="en-US" sz="900" dirty="0">
                          <a:effectLst/>
                          <a:latin typeface="Century" panose="02040604050505020304" pitchFamily="18" charset="0"/>
                          <a:ea typeface="Arial"/>
                          <a:cs typeface="Times New Roman"/>
                        </a:rPr>
                        <a:t>Clinton</a:t>
                      </a:r>
                    </a:p>
                    <a:p>
                      <a:pPr marL="0" marR="0" algn="ctr">
                        <a:lnSpc>
                          <a:spcPct val="110000"/>
                        </a:lnSpc>
                        <a:spcBef>
                          <a:spcPts val="0"/>
                        </a:spcBef>
                        <a:spcAft>
                          <a:spcPts val="0"/>
                        </a:spcAft>
                      </a:pPr>
                      <a:r>
                        <a:rPr lang="en-US" sz="900" dirty="0">
                          <a:effectLst/>
                          <a:latin typeface="Century" panose="02040604050505020304" pitchFamily="18" charset="0"/>
                          <a:ea typeface="Arial"/>
                          <a:cs typeface="Times New Roman"/>
                        </a:rPr>
                        <a:t>Ex-</a:t>
                      </a:r>
                    </a:p>
                    <a:p>
                      <a:pPr marL="0" marR="0" algn="ctr">
                        <a:lnSpc>
                          <a:spcPct val="110000"/>
                        </a:lnSpc>
                        <a:spcBef>
                          <a:spcPts val="0"/>
                        </a:spcBef>
                        <a:spcAft>
                          <a:spcPts val="0"/>
                        </a:spcAft>
                      </a:pPr>
                      <a:r>
                        <a:rPr lang="en-US" sz="900" dirty="0">
                          <a:effectLst/>
                          <a:latin typeface="Century" panose="02040604050505020304" pitchFamily="18" charset="0"/>
                          <a:ea typeface="Arial"/>
                          <a:cs typeface="Times New Roman"/>
                        </a:rPr>
                        <a:t>Secretary</a:t>
                      </a:r>
                    </a:p>
                    <a:p>
                      <a:pPr marL="0" marR="0" algn="ctr">
                        <a:lnSpc>
                          <a:spcPct val="110000"/>
                        </a:lnSpc>
                        <a:spcBef>
                          <a:spcPts val="0"/>
                        </a:spcBef>
                        <a:spcAft>
                          <a:spcPts val="0"/>
                        </a:spcAft>
                      </a:pPr>
                      <a:r>
                        <a:rPr lang="en-US" sz="900" dirty="0">
                          <a:effectLst/>
                          <a:latin typeface="Century" panose="02040604050505020304" pitchFamily="18" charset="0"/>
                          <a:ea typeface="Arial"/>
                          <a:cs typeface="Times New Roman"/>
                        </a:rPr>
                        <a:t>of State</a:t>
                      </a:r>
                    </a:p>
                    <a:p>
                      <a:pPr marL="0" marR="0" algn="just">
                        <a:lnSpc>
                          <a:spcPts val="1200"/>
                        </a:lnSpc>
                        <a:spcBef>
                          <a:spcPts val="0"/>
                        </a:spcBef>
                        <a:spcAft>
                          <a:spcPts val="0"/>
                        </a:spcAft>
                      </a:pPr>
                      <a:r>
                        <a:rPr lang="en-US" sz="800" dirty="0">
                          <a:effectLst/>
                          <a:latin typeface="Century" panose="02040604050505020304" pitchFamily="18" charset="0"/>
                          <a:ea typeface="Arial"/>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800" dirty="0">
                          <a:effectLst/>
                          <a:latin typeface="Century" panose="02040604050505020304" pitchFamily="18" charset="0"/>
                          <a:ea typeface="Arial"/>
                          <a:cs typeface="Arial"/>
                        </a:rPr>
                        <a:t> </a:t>
                      </a:r>
                      <a:endParaRPr lang="en-US" sz="800" dirty="0">
                        <a:effectLst/>
                        <a:latin typeface="Century" panose="02040604050505020304" pitchFamily="18" charset="0"/>
                        <a:ea typeface="Arial"/>
                        <a:cs typeface="Times New Roman"/>
                      </a:endParaRPr>
                    </a:p>
                    <a:p>
                      <a:pPr marL="0" marR="0" algn="ctr">
                        <a:lnSpc>
                          <a:spcPct val="110000"/>
                        </a:lnSpc>
                        <a:spcBef>
                          <a:spcPts val="0"/>
                        </a:spcBef>
                        <a:spcAft>
                          <a:spcPts val="0"/>
                        </a:spcAft>
                      </a:pPr>
                      <a:r>
                        <a:rPr lang="en-US" sz="900" dirty="0">
                          <a:effectLst/>
                          <a:latin typeface="Century" panose="02040604050505020304" pitchFamily="18" charset="0"/>
                          <a:ea typeface="Arial"/>
                          <a:cs typeface="Arial"/>
                        </a:rPr>
                        <a:t>•</a:t>
                      </a:r>
                      <a:r>
                        <a:rPr lang="en-US" sz="900" dirty="0">
                          <a:effectLst/>
                          <a:latin typeface="Century" panose="02040604050505020304" pitchFamily="18" charset="0"/>
                          <a:ea typeface="Arial"/>
                          <a:cs typeface="Times New Roman"/>
                        </a:rPr>
                        <a:t>Stronger than she was eight years ago</a:t>
                      </a:r>
                    </a:p>
                    <a:p>
                      <a:pPr marL="0" marR="0" algn="ctr">
                        <a:lnSpc>
                          <a:spcPct val="110000"/>
                        </a:lnSpc>
                        <a:spcBef>
                          <a:spcPts val="0"/>
                        </a:spcBef>
                        <a:spcAft>
                          <a:spcPts val="0"/>
                        </a:spcAft>
                      </a:pPr>
                      <a:r>
                        <a:rPr lang="en-US" sz="900" dirty="0">
                          <a:effectLst/>
                          <a:latin typeface="Century" panose="02040604050505020304" pitchFamily="18" charset="0"/>
                          <a:ea typeface="Arial"/>
                          <a:cs typeface="Arial"/>
                        </a:rPr>
                        <a:t>•</a:t>
                      </a:r>
                      <a:r>
                        <a:rPr lang="en-US" sz="900" dirty="0">
                          <a:effectLst/>
                          <a:latin typeface="Century" panose="02040604050505020304" pitchFamily="18" charset="0"/>
                          <a:ea typeface="Arial"/>
                          <a:cs typeface="Times New Roman"/>
                        </a:rPr>
                        <a:t>Overwhelming support from party leaders</a:t>
                      </a:r>
                    </a:p>
                    <a:p>
                      <a:pPr marL="0" marR="0" algn="ctr">
                        <a:lnSpc>
                          <a:spcPct val="110000"/>
                        </a:lnSpc>
                        <a:spcBef>
                          <a:spcPts val="0"/>
                        </a:spcBef>
                        <a:spcAft>
                          <a:spcPts val="0"/>
                        </a:spcAft>
                      </a:pPr>
                      <a:r>
                        <a:rPr lang="en-US" sz="900" dirty="0">
                          <a:effectLst/>
                          <a:latin typeface="Century" panose="02040604050505020304" pitchFamily="18" charset="0"/>
                          <a:ea typeface="Arial"/>
                          <a:cs typeface="Arial"/>
                        </a:rPr>
                        <a:t>•</a:t>
                      </a:r>
                      <a:r>
                        <a:rPr lang="en-US" sz="900" dirty="0">
                          <a:effectLst/>
                          <a:latin typeface="Century" panose="02040604050505020304" pitchFamily="18" charset="0"/>
                          <a:ea typeface="Arial"/>
                          <a:cs typeface="Times New Roman"/>
                        </a:rPr>
                        <a:t>Dual support from women, minorities hard to overcome, particularly after Iowa and New </a:t>
                      </a:r>
                      <a:r>
                        <a:rPr lang="en-US" sz="900" dirty="0" smtClean="0">
                          <a:effectLst/>
                          <a:latin typeface="Century" panose="02040604050505020304" pitchFamily="18" charset="0"/>
                          <a:ea typeface="Arial"/>
                          <a:cs typeface="Times New Roman"/>
                        </a:rPr>
                        <a:t>Hampshire</a:t>
                      </a:r>
                    </a:p>
                    <a:p>
                      <a:pPr marL="0" marR="0" algn="ctr">
                        <a:lnSpc>
                          <a:spcPct val="110000"/>
                        </a:lnSpc>
                        <a:spcBef>
                          <a:spcPts val="0"/>
                        </a:spcBef>
                        <a:spcAft>
                          <a:spcPts val="0"/>
                        </a:spcAft>
                      </a:pPr>
                      <a:r>
                        <a:rPr lang="en-US" sz="900" dirty="0" smtClean="0">
                          <a:effectLst/>
                          <a:latin typeface="Century" panose="02040604050505020304" pitchFamily="18" charset="0"/>
                          <a:ea typeface="Arial"/>
                          <a:cs typeface="Times New Roman"/>
                        </a:rPr>
                        <a:t>•Excellent campaign</a:t>
                      </a:r>
                      <a:r>
                        <a:rPr lang="en-US" sz="900" baseline="0" dirty="0" smtClean="0">
                          <a:effectLst/>
                          <a:latin typeface="Century" panose="02040604050505020304" pitchFamily="18" charset="0"/>
                          <a:ea typeface="Arial"/>
                          <a:cs typeface="Times New Roman"/>
                        </a:rPr>
                        <a:t> organization</a:t>
                      </a:r>
                    </a:p>
                    <a:p>
                      <a:pPr marL="0" marR="0" algn="ctr">
                        <a:lnSpc>
                          <a:spcPct val="110000"/>
                        </a:lnSpc>
                        <a:spcBef>
                          <a:spcPts val="0"/>
                        </a:spcBef>
                        <a:spcAft>
                          <a:spcPts val="0"/>
                        </a:spcAft>
                      </a:pPr>
                      <a:r>
                        <a:rPr lang="en-US" sz="900" dirty="0" smtClean="0">
                          <a:effectLst/>
                          <a:latin typeface="Century" panose="02040604050505020304" pitchFamily="18" charset="0"/>
                          <a:ea typeface="Arial"/>
                          <a:cs typeface="Times New Roman"/>
                        </a:rPr>
                        <a:t>•Fundraising</a:t>
                      </a:r>
                    </a:p>
                    <a:p>
                      <a:pPr marL="0" marR="0" algn="ctr">
                        <a:lnSpc>
                          <a:spcPct val="110000"/>
                        </a:lnSpc>
                        <a:spcBef>
                          <a:spcPts val="0"/>
                        </a:spcBef>
                        <a:spcAft>
                          <a:spcPts val="0"/>
                        </a:spcAft>
                      </a:pPr>
                      <a:endParaRPr lang="en-US" sz="900" dirty="0">
                        <a:effectLst/>
                        <a:latin typeface="Century" panose="02040604050505020304" pitchFamily="18" charset="0"/>
                        <a:ea typeface="Arial"/>
                        <a:cs typeface="Times New Roman"/>
                      </a:endParaRPr>
                    </a:p>
                    <a:p>
                      <a:pPr marL="0" marR="0" algn="ctr">
                        <a:lnSpc>
                          <a:spcPts val="1200"/>
                        </a:lnSpc>
                        <a:spcBef>
                          <a:spcPts val="0"/>
                        </a:spcBef>
                        <a:spcAft>
                          <a:spcPts val="0"/>
                        </a:spcAft>
                      </a:pPr>
                      <a:r>
                        <a:rPr lang="en-US" sz="900" dirty="0">
                          <a:effectLst/>
                          <a:latin typeface="Century" panose="02040604050505020304" pitchFamily="18" charset="0"/>
                          <a:ea typeface="Arial"/>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800" dirty="0">
                          <a:effectLst/>
                          <a:latin typeface="Century" panose="02040604050505020304" pitchFamily="18" charset="0"/>
                          <a:ea typeface="Arial"/>
                          <a:cs typeface="Times New Roman"/>
                        </a:rPr>
                        <a:t> </a:t>
                      </a:r>
                    </a:p>
                    <a:p>
                      <a:pPr marL="0" marR="0" algn="ctr">
                        <a:lnSpc>
                          <a:spcPct val="110000"/>
                        </a:lnSpc>
                        <a:spcBef>
                          <a:spcPts val="0"/>
                        </a:spcBef>
                        <a:spcAft>
                          <a:spcPts val="0"/>
                        </a:spcAft>
                      </a:pPr>
                      <a:r>
                        <a:rPr lang="en-US" sz="900" dirty="0">
                          <a:effectLst/>
                          <a:latin typeface="Century" panose="02040604050505020304" pitchFamily="18" charset="0"/>
                          <a:ea typeface="Arial"/>
                          <a:cs typeface="Arial"/>
                        </a:rPr>
                        <a:t>•Private emails, Clinton  Foundation scandals still playing out</a:t>
                      </a:r>
                      <a:endParaRPr lang="en-US" sz="900" dirty="0">
                        <a:effectLst/>
                        <a:latin typeface="Century" panose="02040604050505020304" pitchFamily="18" charset="0"/>
                        <a:ea typeface="Arial"/>
                        <a:cs typeface="Times New Roman"/>
                      </a:endParaRPr>
                    </a:p>
                    <a:p>
                      <a:pPr marL="0" marR="0" algn="ctr">
                        <a:lnSpc>
                          <a:spcPct val="110000"/>
                        </a:lnSpc>
                        <a:spcBef>
                          <a:spcPts val="0"/>
                        </a:spcBef>
                        <a:spcAft>
                          <a:spcPts val="0"/>
                        </a:spcAft>
                      </a:pPr>
                      <a:r>
                        <a:rPr lang="en-US" sz="900" dirty="0" smtClean="0">
                          <a:effectLst/>
                          <a:latin typeface="Century" panose="02040604050505020304" pitchFamily="18" charset="0"/>
                          <a:ea typeface="Arial"/>
                          <a:cs typeface="Arial"/>
                        </a:rPr>
                        <a:t>•Keeping Bill in check – and on the porch</a:t>
                      </a:r>
                      <a:endParaRPr lang="en-US" sz="900" dirty="0">
                        <a:effectLst/>
                        <a:latin typeface="Century" panose="02040604050505020304" pitchFamily="18" charset="0"/>
                        <a:ea typeface="Arial"/>
                        <a:cs typeface="Times New Roman"/>
                      </a:endParaRPr>
                    </a:p>
                    <a:p>
                      <a:pPr marL="0" marR="0" algn="ctr">
                        <a:lnSpc>
                          <a:spcPct val="110000"/>
                        </a:lnSpc>
                        <a:spcBef>
                          <a:spcPts val="0"/>
                        </a:spcBef>
                        <a:spcAft>
                          <a:spcPts val="0"/>
                        </a:spcAft>
                      </a:pPr>
                      <a:r>
                        <a:rPr lang="en-US" sz="900" dirty="0" smtClean="0">
                          <a:effectLst/>
                          <a:latin typeface="Century" panose="02040604050505020304" pitchFamily="18" charset="0"/>
                          <a:ea typeface="Arial"/>
                          <a:cs typeface="Arial"/>
                        </a:rPr>
                        <a:t>•Likeability</a:t>
                      </a:r>
                      <a:r>
                        <a:rPr lang="en-US" sz="900" baseline="0" dirty="0" smtClean="0">
                          <a:effectLst/>
                          <a:latin typeface="Century" panose="02040604050505020304" pitchFamily="18" charset="0"/>
                          <a:ea typeface="Arial"/>
                          <a:cs typeface="Arial"/>
                        </a:rPr>
                        <a:t> factor</a:t>
                      </a:r>
                      <a:endParaRPr lang="en-US" sz="900" dirty="0">
                        <a:effectLst/>
                        <a:latin typeface="Century" panose="02040604050505020304" pitchFamily="18" charset="0"/>
                        <a:ea typeface="Arial"/>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4"/>
          <p:cNvSpPr>
            <a:spLocks noGrp="1"/>
          </p:cNvSpPr>
          <p:nvPr>
            <p:ph type="title"/>
          </p:nvPr>
        </p:nvSpPr>
        <p:spPr/>
        <p:txBody>
          <a:bodyPr/>
          <a:lstStyle/>
          <a:p>
            <a:r>
              <a:rPr lang="en-US" dirty="0"/>
              <a:t>2016 Democratic Presidential Watch</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50" y="2381239"/>
            <a:ext cx="443489" cy="47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974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40</a:t>
            </a:fld>
            <a:endParaRPr lang="en-GB" dirty="0">
              <a:solidFill>
                <a:srgbClr val="26292B"/>
              </a:solidFill>
            </a:endParaRPr>
          </a:p>
        </p:txBody>
      </p:sp>
      <p:sp>
        <p:nvSpPr>
          <p:cNvPr id="4" name="Content Placeholder 3"/>
          <p:cNvSpPr>
            <a:spLocks noGrp="1"/>
          </p:cNvSpPr>
          <p:nvPr>
            <p:ph sz="quarter" idx="12"/>
          </p:nvPr>
        </p:nvSpPr>
        <p:spPr/>
        <p:txBody>
          <a:bodyPr>
            <a:normAutofit/>
          </a:bodyPr>
          <a:lstStyle/>
          <a:p>
            <a:pPr lvl="0">
              <a:buClr>
                <a:srgbClr val="58A618"/>
              </a:buClr>
            </a:pPr>
            <a:r>
              <a:rPr lang="en-US" dirty="0">
                <a:uFill>
                  <a:solidFill>
                    <a:srgbClr val="4D5357"/>
                  </a:solidFill>
                </a:uFill>
              </a:rPr>
              <a:t>If Clinton wins the White </a:t>
            </a:r>
            <a:r>
              <a:rPr lang="en-US" dirty="0" smtClean="0">
                <a:uFill>
                  <a:solidFill>
                    <a:srgbClr val="4D5357"/>
                  </a:solidFill>
                </a:uFill>
              </a:rPr>
              <a:t>House </a:t>
            </a:r>
            <a:r>
              <a:rPr lang="en-US" dirty="0">
                <a:uFill>
                  <a:solidFill>
                    <a:srgbClr val="4D5357"/>
                  </a:solidFill>
                </a:uFill>
              </a:rPr>
              <a:t>– Democrats would win White House by a margin bigger than Obama did in 2012 with a </a:t>
            </a:r>
            <a:r>
              <a:rPr lang="en-US" dirty="0" smtClean="0">
                <a:uFill>
                  <a:solidFill>
                    <a:srgbClr val="4D5357"/>
                  </a:solidFill>
                </a:uFill>
              </a:rPr>
              <a:t>coat </a:t>
            </a:r>
            <a:r>
              <a:rPr lang="en-US" dirty="0">
                <a:uFill>
                  <a:solidFill>
                    <a:srgbClr val="4D5357"/>
                  </a:solidFill>
                </a:uFill>
              </a:rPr>
              <a:t>tail effect on House races.</a:t>
            </a:r>
          </a:p>
          <a:p>
            <a:pPr lvl="0">
              <a:buClr>
                <a:srgbClr val="58A618"/>
              </a:buClr>
            </a:pPr>
            <a:r>
              <a:rPr lang="en-US" dirty="0">
                <a:uFill>
                  <a:solidFill>
                    <a:srgbClr val="4D5357"/>
                  </a:solidFill>
                </a:uFill>
              </a:rPr>
              <a:t>Hard for one party to win less than 45% of the two-party vote in a presidential contest or win by more than 55%.</a:t>
            </a:r>
          </a:p>
          <a:p>
            <a:pPr lvl="1">
              <a:buClr>
                <a:srgbClr val="58A618"/>
              </a:buClr>
            </a:pPr>
            <a:r>
              <a:rPr lang="en-US" dirty="0">
                <a:uFill>
                  <a:solidFill>
                    <a:srgbClr val="4D5357"/>
                  </a:solidFill>
                </a:uFill>
              </a:rPr>
              <a:t>Obama won </a:t>
            </a:r>
            <a:r>
              <a:rPr lang="en-US" dirty="0" smtClean="0">
                <a:uFill>
                  <a:solidFill>
                    <a:srgbClr val="4D5357"/>
                  </a:solidFill>
                </a:uFill>
              </a:rPr>
              <a:t>53% </a:t>
            </a:r>
            <a:r>
              <a:rPr lang="en-US" dirty="0">
                <a:uFill>
                  <a:solidFill>
                    <a:srgbClr val="4D5357"/>
                  </a:solidFill>
                </a:uFill>
              </a:rPr>
              <a:t>in 2008 and 52% in 2012.  (7</a:t>
            </a:r>
            <a:r>
              <a:rPr lang="en-US" baseline="30000" dirty="0">
                <a:uFill>
                  <a:solidFill>
                    <a:srgbClr val="4D5357"/>
                  </a:solidFill>
                </a:uFill>
              </a:rPr>
              <a:t>th</a:t>
            </a:r>
            <a:r>
              <a:rPr lang="en-US" dirty="0">
                <a:uFill>
                  <a:solidFill>
                    <a:srgbClr val="4D5357"/>
                  </a:solidFill>
                </a:uFill>
              </a:rPr>
              <a:t> time consecutive time neither party won more than 55%).</a:t>
            </a:r>
          </a:p>
          <a:p>
            <a:pPr lvl="0">
              <a:buClr>
                <a:srgbClr val="58A618"/>
              </a:buClr>
            </a:pPr>
            <a:r>
              <a:rPr lang="en-US" dirty="0" smtClean="0">
                <a:uFill>
                  <a:solidFill>
                    <a:srgbClr val="4D5357"/>
                  </a:solidFill>
                </a:uFill>
              </a:rPr>
              <a:t>Possibility </a:t>
            </a:r>
            <a:r>
              <a:rPr lang="en-US" dirty="0">
                <a:uFill>
                  <a:solidFill>
                    <a:srgbClr val="4D5357"/>
                  </a:solidFill>
                </a:uFill>
              </a:rPr>
              <a:t>of a Democratic “Wave” in this House is real.</a:t>
            </a:r>
          </a:p>
          <a:p>
            <a:pPr lvl="0">
              <a:buClr>
                <a:srgbClr val="58A618"/>
              </a:buClr>
            </a:pPr>
            <a:r>
              <a:rPr lang="en-US" dirty="0" smtClean="0">
                <a:uFill>
                  <a:solidFill>
                    <a:srgbClr val="4D5357"/>
                  </a:solidFill>
                </a:uFill>
              </a:rPr>
              <a:t>Increase </a:t>
            </a:r>
            <a:r>
              <a:rPr lang="en-US" dirty="0">
                <a:uFill>
                  <a:solidFill>
                    <a:srgbClr val="4D5357"/>
                  </a:solidFill>
                </a:uFill>
              </a:rPr>
              <a:t>by one point </a:t>
            </a:r>
            <a:r>
              <a:rPr lang="en-US" dirty="0" smtClean="0">
                <a:uFill>
                  <a:solidFill>
                    <a:srgbClr val="4D5357"/>
                  </a:solidFill>
                </a:uFill>
              </a:rPr>
              <a:t>of the vote over </a:t>
            </a:r>
            <a:r>
              <a:rPr lang="en-US" dirty="0">
                <a:uFill>
                  <a:solidFill>
                    <a:srgbClr val="4D5357"/>
                  </a:solidFill>
                </a:uFill>
              </a:rPr>
              <a:t>2012 to 53% would result in Dems gaining 9 seats.</a:t>
            </a:r>
          </a:p>
          <a:p>
            <a:pPr lvl="1"/>
            <a:endParaRPr lang="en-US" dirty="0" smtClean="0"/>
          </a:p>
        </p:txBody>
      </p:sp>
      <p:sp>
        <p:nvSpPr>
          <p:cNvPr id="5" name="Title 4"/>
          <p:cNvSpPr>
            <a:spLocks noGrp="1"/>
          </p:cNvSpPr>
          <p:nvPr>
            <p:ph type="title"/>
          </p:nvPr>
        </p:nvSpPr>
        <p:spPr/>
        <p:txBody>
          <a:bodyPr/>
          <a:lstStyle/>
          <a:p>
            <a:r>
              <a:rPr lang="en-US" dirty="0" smtClean="0"/>
              <a:t>House Elections</a:t>
            </a:r>
            <a:endParaRPr lang="en-US" dirty="0"/>
          </a:p>
        </p:txBody>
      </p:sp>
    </p:spTree>
    <p:extLst>
      <p:ext uri="{BB962C8B-B14F-4D97-AF65-F5344CB8AC3E}">
        <p14:creationId xmlns:p14="http://schemas.microsoft.com/office/powerpoint/2010/main" val="2218332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41</a:t>
            </a:fld>
            <a:endParaRPr lang="en-GB" dirty="0">
              <a:solidFill>
                <a:srgbClr val="26292B"/>
              </a:solidFill>
            </a:endParaRPr>
          </a:p>
        </p:txBody>
      </p:sp>
      <p:sp>
        <p:nvSpPr>
          <p:cNvPr id="4" name="Content Placeholder 3"/>
          <p:cNvSpPr>
            <a:spLocks noGrp="1"/>
          </p:cNvSpPr>
          <p:nvPr>
            <p:ph sz="quarter" idx="12"/>
          </p:nvPr>
        </p:nvSpPr>
        <p:spPr/>
        <p:txBody>
          <a:bodyPr>
            <a:normAutofit/>
          </a:bodyPr>
          <a:lstStyle/>
          <a:p>
            <a:pPr lvl="0">
              <a:buClr>
                <a:srgbClr val="58A618"/>
              </a:buClr>
            </a:pPr>
            <a:r>
              <a:rPr lang="en-US" dirty="0">
                <a:uFill>
                  <a:solidFill>
                    <a:srgbClr val="4D5357"/>
                  </a:solidFill>
                </a:uFill>
              </a:rPr>
              <a:t>To win the House, Dems would need to win almost every seat carried by the Dem presidential nominee currently held by a Republican.</a:t>
            </a:r>
          </a:p>
          <a:p>
            <a:pPr lvl="0">
              <a:buClr>
                <a:srgbClr val="58A618"/>
              </a:buClr>
            </a:pPr>
            <a:r>
              <a:rPr lang="en-US" dirty="0">
                <a:uFill>
                  <a:solidFill>
                    <a:srgbClr val="4D5357"/>
                  </a:solidFill>
                </a:uFill>
              </a:rPr>
              <a:t>Dems would need to defend five seats won by GOP presidential nominee.</a:t>
            </a:r>
          </a:p>
          <a:p>
            <a:pPr lvl="0">
              <a:buClr>
                <a:srgbClr val="58A618"/>
              </a:buClr>
            </a:pPr>
            <a:r>
              <a:rPr lang="en-US" dirty="0" smtClean="0">
                <a:uFill>
                  <a:solidFill>
                    <a:srgbClr val="4D5357"/>
                  </a:solidFill>
                </a:uFill>
              </a:rPr>
              <a:t>A </a:t>
            </a:r>
            <a:r>
              <a:rPr lang="en-US" dirty="0">
                <a:uFill>
                  <a:solidFill>
                    <a:srgbClr val="4D5357"/>
                  </a:solidFill>
                </a:uFill>
              </a:rPr>
              <a:t>Dem wave could take some safe GOP seats.</a:t>
            </a:r>
          </a:p>
          <a:p>
            <a:pPr lvl="0">
              <a:buClr>
                <a:srgbClr val="58A618"/>
              </a:buClr>
            </a:pPr>
            <a:r>
              <a:rPr lang="en-US" dirty="0">
                <a:uFill>
                  <a:solidFill>
                    <a:srgbClr val="4D5357"/>
                  </a:solidFill>
                </a:uFill>
              </a:rPr>
              <a:t>A two point increase over 2012 to </a:t>
            </a:r>
            <a:r>
              <a:rPr lang="en-US" dirty="0" smtClean="0">
                <a:uFill>
                  <a:solidFill>
                    <a:srgbClr val="4D5357"/>
                  </a:solidFill>
                </a:uFill>
              </a:rPr>
              <a:t>54% </a:t>
            </a:r>
            <a:r>
              <a:rPr lang="en-US" dirty="0">
                <a:uFill>
                  <a:solidFill>
                    <a:srgbClr val="4D5357"/>
                  </a:solidFill>
                </a:uFill>
              </a:rPr>
              <a:t>nationally would result in a net advantage of 35 seats to the Dems.</a:t>
            </a:r>
          </a:p>
          <a:p>
            <a:pPr lvl="1">
              <a:buClr>
                <a:srgbClr val="58A618"/>
              </a:buClr>
            </a:pPr>
            <a:r>
              <a:rPr lang="en-US" dirty="0">
                <a:uFill>
                  <a:solidFill>
                    <a:srgbClr val="4D5357"/>
                  </a:solidFill>
                </a:uFill>
              </a:rPr>
              <a:t>GOP would be defending 50 seats in districts won by Dem presidential nominee and two Dem seats held by Romney in 2012</a:t>
            </a:r>
            <a:r>
              <a:rPr lang="en-US" dirty="0" smtClean="0">
                <a:uFill>
                  <a:solidFill>
                    <a:srgbClr val="4D5357"/>
                  </a:solidFill>
                </a:uFill>
              </a:rPr>
              <a:t>.</a:t>
            </a:r>
          </a:p>
          <a:p>
            <a:pPr lvl="0">
              <a:buClr>
                <a:srgbClr val="58A618"/>
              </a:buClr>
            </a:pPr>
            <a:r>
              <a:rPr lang="en-US" dirty="0">
                <a:uFill>
                  <a:solidFill>
                    <a:srgbClr val="4D5357"/>
                  </a:solidFill>
                </a:uFill>
              </a:rPr>
              <a:t>A three point increase to 55% would leave 56 GOP held seats in blue territory.</a:t>
            </a:r>
          </a:p>
          <a:p>
            <a:pPr lvl="1">
              <a:buClr>
                <a:srgbClr val="58A618"/>
              </a:buClr>
            </a:pPr>
            <a:r>
              <a:rPr lang="en-US" dirty="0">
                <a:uFill>
                  <a:solidFill>
                    <a:srgbClr val="4D5357"/>
                  </a:solidFill>
                </a:uFill>
              </a:rPr>
              <a:t>Dems would hold the edge in 241 seats.</a:t>
            </a:r>
          </a:p>
          <a:p>
            <a:pPr lvl="1">
              <a:buClr>
                <a:srgbClr val="58A618"/>
              </a:buClr>
            </a:pPr>
            <a:endParaRPr lang="en-US" dirty="0">
              <a:uFill>
                <a:solidFill>
                  <a:srgbClr val="4D5357"/>
                </a:solidFill>
              </a:uFill>
            </a:endParaRPr>
          </a:p>
          <a:p>
            <a:pPr lvl="1"/>
            <a:endParaRPr lang="en-US" dirty="0" smtClean="0"/>
          </a:p>
        </p:txBody>
      </p:sp>
      <p:sp>
        <p:nvSpPr>
          <p:cNvPr id="5" name="Title 4"/>
          <p:cNvSpPr>
            <a:spLocks noGrp="1"/>
          </p:cNvSpPr>
          <p:nvPr>
            <p:ph type="title"/>
          </p:nvPr>
        </p:nvSpPr>
        <p:spPr/>
        <p:txBody>
          <a:bodyPr/>
          <a:lstStyle/>
          <a:p>
            <a:r>
              <a:rPr lang="en-US" dirty="0" smtClean="0"/>
              <a:t>House Elections</a:t>
            </a:r>
            <a:endParaRPr lang="en-US" dirty="0"/>
          </a:p>
        </p:txBody>
      </p:sp>
    </p:spTree>
    <p:extLst>
      <p:ext uri="{BB962C8B-B14F-4D97-AF65-F5344CB8AC3E}">
        <p14:creationId xmlns:p14="http://schemas.microsoft.com/office/powerpoint/2010/main" val="1650341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496747" y="4850348"/>
            <a:ext cx="239809" cy="184666"/>
          </a:xfrm>
        </p:spPr>
        <p:txBody>
          <a:bodyPr/>
          <a:lstStyle/>
          <a:p>
            <a:r>
              <a:rPr lang="en-GB" dirty="0" smtClean="0">
                <a:solidFill>
                  <a:srgbClr val="26292B"/>
                </a:solidFill>
              </a:rPr>
              <a:t>|  </a:t>
            </a:r>
            <a:fld id="{6967D197-2218-4700-B211-63EF06F51A7E}" type="slidenum">
              <a:rPr lang="en-GB" smtClean="0">
                <a:solidFill>
                  <a:srgbClr val="26292B"/>
                </a:solidFill>
              </a:rPr>
              <a:pPr/>
              <a:t>42</a:t>
            </a:fld>
            <a:endParaRPr lang="en-GB" dirty="0">
              <a:solidFill>
                <a:srgbClr val="26292B"/>
              </a:solidFill>
            </a:endParaRPr>
          </a:p>
        </p:txBody>
      </p:sp>
      <p:sp>
        <p:nvSpPr>
          <p:cNvPr id="4" name="Content Placeholder 3"/>
          <p:cNvSpPr>
            <a:spLocks noGrp="1"/>
          </p:cNvSpPr>
          <p:nvPr>
            <p:ph sz="quarter" idx="12"/>
          </p:nvPr>
        </p:nvSpPr>
        <p:spPr/>
        <p:txBody>
          <a:bodyPr/>
          <a:lstStyle/>
          <a:p>
            <a:pPr lvl="0">
              <a:buClr>
                <a:srgbClr val="58A618"/>
              </a:buClr>
            </a:pPr>
            <a:r>
              <a:rPr lang="en-US" dirty="0" smtClean="0">
                <a:uFill>
                  <a:solidFill>
                    <a:srgbClr val="4D5357"/>
                  </a:solidFill>
                </a:uFill>
              </a:rPr>
              <a:t>GOP held districts won by Democratic nominee under three scenarios.</a:t>
            </a:r>
          </a:p>
          <a:p>
            <a:pPr marL="0" indent="0" algn="ctr">
              <a:buClr>
                <a:srgbClr val="58A618"/>
              </a:buClr>
              <a:buNone/>
            </a:pPr>
            <a:endParaRPr lang="en-US" dirty="0">
              <a:uFill>
                <a:solidFill>
                  <a:srgbClr val="4D5357"/>
                </a:solidFill>
              </a:uFill>
            </a:endParaRPr>
          </a:p>
          <a:p>
            <a:endParaRPr lang="en-US" dirty="0"/>
          </a:p>
        </p:txBody>
      </p:sp>
      <p:sp>
        <p:nvSpPr>
          <p:cNvPr id="5" name="Title 4"/>
          <p:cNvSpPr>
            <a:spLocks noGrp="1"/>
          </p:cNvSpPr>
          <p:nvPr>
            <p:ph type="title"/>
          </p:nvPr>
        </p:nvSpPr>
        <p:spPr/>
        <p:txBody>
          <a:bodyPr/>
          <a:lstStyle/>
          <a:p>
            <a:r>
              <a:rPr lang="en-US" dirty="0"/>
              <a:t>House Elections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070" y="1371600"/>
            <a:ext cx="4083184" cy="329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891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ntity Name Placeholder"/>
          <p:cNvSpPr>
            <a:spLocks noGrp="1"/>
          </p:cNvSpPr>
          <p:nvPr>
            <p:ph type="ftr" sz="quarter" idx="3"/>
          </p:nvPr>
        </p:nvSpPr>
        <p:spPr/>
        <p:txBody>
          <a:bodyPr/>
          <a:lstStyle/>
          <a:p>
            <a:pPr algn="r"/>
            <a:r>
              <a:rPr lang="en-US" dirty="0" smtClean="0">
                <a:solidFill>
                  <a:srgbClr val="26292B"/>
                </a:solidFill>
              </a:rPr>
              <a:t>Hogan Lovells</a:t>
            </a:r>
          </a:p>
        </p:txBody>
      </p:sp>
      <p:sp>
        <p:nvSpPr>
          <p:cNvPr id="3" name="Slide Number"/>
          <p:cNvSpPr>
            <a:spLocks noGrp="1"/>
          </p:cNvSpPr>
          <p:nvPr>
            <p:ph type="sldNum" sz="quarter" idx="4"/>
          </p:nvPr>
        </p:nvSpPr>
        <p:spPr>
          <a:xfrm>
            <a:off x="6496746" y="4257616"/>
            <a:ext cx="239810" cy="184666"/>
          </a:xfrm>
        </p:spPr>
        <p:txBody>
          <a:bodyPr/>
          <a:lstStyle/>
          <a:p>
            <a:r>
              <a:rPr lang="en-US" dirty="0" smtClean="0">
                <a:solidFill>
                  <a:srgbClr val="26292B"/>
                </a:solidFill>
              </a:rPr>
              <a:t>|  </a:t>
            </a:r>
            <a:fld id="{6967D197-2218-4700-B211-63EF06F51A7E}" type="slidenum">
              <a:rPr lang="en-US" smtClean="0">
                <a:solidFill>
                  <a:srgbClr val="26292B"/>
                </a:solidFill>
              </a:rPr>
              <a:pPr/>
              <a:t>43</a:t>
            </a:fld>
            <a:endParaRPr lang="en-US" dirty="0">
              <a:solidFill>
                <a:srgbClr val="26292B"/>
              </a:solidFill>
            </a:endParaRPr>
          </a:p>
        </p:txBody>
      </p:sp>
      <p:pic>
        <p:nvPicPr>
          <p:cNvPr id="10" name="Content Right"/>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3740304" y="1922860"/>
            <a:ext cx="2752814" cy="2340769"/>
          </a:xfrm>
        </p:spPr>
      </p:pic>
      <p:sp>
        <p:nvSpPr>
          <p:cNvPr id="4" name="Column Title Right"/>
          <p:cNvSpPr>
            <a:spLocks noGrp="1"/>
          </p:cNvSpPr>
          <p:nvPr>
            <p:ph type="body" sz="quarter" idx="17"/>
          </p:nvPr>
        </p:nvSpPr>
        <p:spPr/>
        <p:txBody>
          <a:bodyPr/>
          <a:lstStyle/>
          <a:p>
            <a:r>
              <a:rPr lang="en-US" dirty="0" smtClean="0"/>
              <a:t>Our global presence</a:t>
            </a:r>
            <a:endParaRPr lang="en-US" dirty="0"/>
          </a:p>
        </p:txBody>
      </p:sp>
      <p:pic>
        <p:nvPicPr>
          <p:cNvPr id="12" name="Content Left"/>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300595" y="1922860"/>
            <a:ext cx="2881388" cy="2340769"/>
          </a:xfrm>
        </p:spPr>
      </p:pic>
      <p:sp>
        <p:nvSpPr>
          <p:cNvPr id="5" name="Column Title Left"/>
          <p:cNvSpPr>
            <a:spLocks noGrp="1"/>
          </p:cNvSpPr>
          <p:nvPr>
            <p:ph type="body" sz="quarter" idx="15"/>
          </p:nvPr>
        </p:nvSpPr>
        <p:spPr/>
        <p:txBody>
          <a:bodyPr/>
          <a:lstStyle/>
          <a:p>
            <a:r>
              <a:rPr lang="en-US" dirty="0" smtClean="0"/>
              <a:t>Our Offices</a:t>
            </a:r>
            <a:endParaRPr lang="en-US" dirty="0"/>
          </a:p>
        </p:txBody>
      </p:sp>
      <p:sp>
        <p:nvSpPr>
          <p:cNvPr id="6" name="Slide Title"/>
          <p:cNvSpPr>
            <a:spLocks noGrp="1"/>
          </p:cNvSpPr>
          <p:nvPr>
            <p:ph type="title"/>
          </p:nvPr>
        </p:nvSpPr>
        <p:spPr/>
        <p:txBody>
          <a:bodyPr/>
          <a:lstStyle/>
          <a:p>
            <a:r>
              <a:rPr lang="en-US" dirty="0" smtClean="0"/>
              <a:t>Hogan Lovells Global</a:t>
            </a:r>
            <a:endParaRPr lang="en-US" dirty="0"/>
          </a:p>
        </p:txBody>
      </p:sp>
    </p:spTree>
    <p:extLst>
      <p:ext uri="{BB962C8B-B14F-4D97-AF65-F5344CB8AC3E}">
        <p14:creationId xmlns:p14="http://schemas.microsoft.com/office/powerpoint/2010/main" val="619714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cNvSpPr>
            <a:spLocks noGrp="1"/>
          </p:cNvSpPr>
          <p:nvPr>
            <p:ph type="sldNum" sz="quarter" idx="4"/>
          </p:nvPr>
        </p:nvSpPr>
        <p:spPr>
          <a:xfrm>
            <a:off x="6496746" y="4257616"/>
            <a:ext cx="239810" cy="184666"/>
          </a:xfrm>
        </p:spPr>
        <p:txBody>
          <a:bodyPr/>
          <a:lstStyle/>
          <a:p>
            <a:r>
              <a:rPr lang="en-US" dirty="0" smtClean="0">
                <a:solidFill>
                  <a:srgbClr val="26292B"/>
                </a:solidFill>
              </a:rPr>
              <a:t>|  </a:t>
            </a:r>
            <a:fld id="{6967D197-2218-4700-B211-63EF06F51A7E}" type="slidenum">
              <a:rPr lang="en-US" smtClean="0">
                <a:solidFill>
                  <a:srgbClr val="26292B"/>
                </a:solidFill>
              </a:rPr>
              <a:pPr/>
              <a:t>44</a:t>
            </a:fld>
            <a:endParaRPr lang="en-US" dirty="0">
              <a:solidFill>
                <a:srgbClr val="26292B"/>
              </a:solidFill>
            </a:endParaRPr>
          </a:p>
        </p:txBody>
      </p:sp>
      <p:sp>
        <p:nvSpPr>
          <p:cNvPr id="4" name="Entity Name Placeholder"/>
          <p:cNvSpPr>
            <a:spLocks noGrp="1"/>
          </p:cNvSpPr>
          <p:nvPr>
            <p:ph type="ftr" sz="quarter" idx="3"/>
          </p:nvPr>
        </p:nvSpPr>
        <p:spPr/>
        <p:txBody>
          <a:bodyPr/>
          <a:lstStyle/>
          <a:p>
            <a:pPr algn="r"/>
            <a:r>
              <a:rPr lang="en-US" dirty="0" smtClean="0">
                <a:solidFill>
                  <a:srgbClr val="26292B"/>
                </a:solidFill>
              </a:rPr>
              <a:t>Hogan Lovells</a:t>
            </a:r>
          </a:p>
        </p:txBody>
      </p:sp>
      <p:sp>
        <p:nvSpPr>
          <p:cNvPr id="3" name="Content"/>
          <p:cNvSpPr>
            <a:spLocks noGrp="1"/>
          </p:cNvSpPr>
          <p:nvPr>
            <p:ph sz="quarter" idx="12"/>
          </p:nvPr>
        </p:nvSpPr>
        <p:spPr/>
        <p:txBody>
          <a:bodyPr/>
          <a:lstStyle/>
          <a:p>
            <a:pPr marL="0" indent="0">
              <a:spcAft>
                <a:spcPts val="0"/>
              </a:spcAft>
              <a:buClr>
                <a:srgbClr val="58A618"/>
              </a:buClr>
              <a:buNone/>
            </a:pPr>
            <a:r>
              <a:rPr lang="en-US" dirty="0" smtClean="0">
                <a:solidFill>
                  <a:schemeClr val="accent1"/>
                </a:solidFill>
                <a:uFill>
                  <a:solidFill>
                    <a:srgbClr val="4D5357"/>
                  </a:solidFill>
                </a:uFill>
              </a:rPr>
              <a:t>C. Michael Gilliland</a:t>
            </a:r>
          </a:p>
          <a:p>
            <a:pPr marL="0" indent="0">
              <a:spcAft>
                <a:spcPts val="0"/>
              </a:spcAft>
              <a:buClr>
                <a:srgbClr val="58A618"/>
              </a:buClr>
              <a:buNone/>
            </a:pPr>
            <a:r>
              <a:rPr lang="en-US" dirty="0" smtClean="0">
                <a:solidFill>
                  <a:schemeClr val="accent1"/>
                </a:solidFill>
                <a:uFill>
                  <a:solidFill>
                    <a:srgbClr val="4D5357"/>
                  </a:solidFill>
                </a:uFill>
              </a:rPr>
              <a:t>Partner</a:t>
            </a:r>
          </a:p>
          <a:p>
            <a:pPr marL="0" indent="0">
              <a:spcAft>
                <a:spcPts val="0"/>
              </a:spcAft>
              <a:buClr>
                <a:srgbClr val="58A618"/>
              </a:buClr>
              <a:buNone/>
            </a:pPr>
            <a:r>
              <a:rPr lang="en-US" dirty="0" smtClean="0">
                <a:solidFill>
                  <a:schemeClr val="accent1"/>
                </a:solidFill>
                <a:uFill>
                  <a:solidFill>
                    <a:srgbClr val="4D5357"/>
                  </a:solidFill>
                </a:uFill>
                <a:hlinkClick r:id="rId2"/>
              </a:rPr>
              <a:t>Mike.gilliland@hoganlovells.com</a:t>
            </a:r>
            <a:r>
              <a:rPr lang="en-US" dirty="0" smtClean="0">
                <a:solidFill>
                  <a:schemeClr val="accent1"/>
                </a:solidFill>
                <a:uFill>
                  <a:solidFill>
                    <a:srgbClr val="4D5357"/>
                  </a:solidFill>
                </a:uFill>
              </a:rPr>
              <a:t> </a:t>
            </a:r>
          </a:p>
          <a:p>
            <a:pPr marL="0" indent="0">
              <a:buClr>
                <a:srgbClr val="58A618"/>
              </a:buClr>
              <a:buNone/>
            </a:pPr>
            <a:endParaRPr lang="en-US" dirty="0">
              <a:solidFill>
                <a:schemeClr val="accent1"/>
              </a:solidFill>
              <a:uFill>
                <a:solidFill>
                  <a:srgbClr val="4D5357"/>
                </a:solidFill>
              </a:uFill>
            </a:endParaRPr>
          </a:p>
        </p:txBody>
      </p:sp>
      <p:sp>
        <p:nvSpPr>
          <p:cNvPr id="2" name="Slide Title"/>
          <p:cNvSpPr>
            <a:spLocks noGrp="1"/>
          </p:cNvSpPr>
          <p:nvPr>
            <p:ph type="title"/>
          </p:nvPr>
        </p:nvSpPr>
        <p:spPr/>
        <p:txBody>
          <a:bodyPr/>
          <a:lstStyle/>
          <a:p>
            <a:endParaRPr lang="en-US" dirty="0"/>
          </a:p>
        </p:txBody>
      </p:sp>
    </p:spTree>
    <p:extLst>
      <p:ext uri="{BB962C8B-B14F-4D97-AF65-F5344CB8AC3E}">
        <p14:creationId xmlns:p14="http://schemas.microsoft.com/office/powerpoint/2010/main" val="41038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535219" y="4850348"/>
            <a:ext cx="201337" cy="184666"/>
          </a:xfrm>
        </p:spPr>
        <p:txBody>
          <a:bodyPr/>
          <a:lstStyle/>
          <a:p>
            <a:r>
              <a:rPr lang="en-GB" dirty="0" smtClean="0">
                <a:solidFill>
                  <a:srgbClr val="26292B"/>
                </a:solidFill>
              </a:rPr>
              <a:t>|  </a:t>
            </a:r>
            <a:fld id="{6967D197-2218-4700-B211-63EF06F51A7E}" type="slidenum">
              <a:rPr lang="en-GB" smtClean="0">
                <a:solidFill>
                  <a:srgbClr val="26292B"/>
                </a:solidFill>
              </a:rPr>
              <a:pPr/>
              <a:t>5</a:t>
            </a:fld>
            <a:endParaRPr lang="en-GB" dirty="0">
              <a:solidFill>
                <a:srgbClr val="26292B"/>
              </a:solidFill>
            </a:endParaRPr>
          </a:p>
        </p:txBody>
      </p:sp>
      <p:sp>
        <p:nvSpPr>
          <p:cNvPr id="5" name="Title 4"/>
          <p:cNvSpPr>
            <a:spLocks noGrp="1"/>
          </p:cNvSpPr>
          <p:nvPr>
            <p:ph type="title"/>
          </p:nvPr>
        </p:nvSpPr>
        <p:spPr/>
        <p:txBody>
          <a:bodyPr/>
          <a:lstStyle/>
          <a:p>
            <a:r>
              <a:rPr lang="en-US" sz="1500" dirty="0"/>
              <a:t>After Two-Term Presidencies, Parties Rarely Maintain Control of the White House</a:t>
            </a:r>
            <a:endParaRPr lang="en-US" sz="1500" dirty="0"/>
          </a:p>
        </p:txBody>
      </p:sp>
      <p:pic>
        <p:nvPicPr>
          <p:cNvPr id="3074"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33653" y="958361"/>
            <a:ext cx="6533159" cy="3640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616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535219" y="4850348"/>
            <a:ext cx="201337" cy="184666"/>
          </a:xfrm>
        </p:spPr>
        <p:txBody>
          <a:bodyPr/>
          <a:lstStyle/>
          <a:p>
            <a:r>
              <a:rPr lang="en-GB" dirty="0" smtClean="0">
                <a:solidFill>
                  <a:srgbClr val="26292B"/>
                </a:solidFill>
              </a:rPr>
              <a:t>|  </a:t>
            </a:r>
            <a:fld id="{6967D197-2218-4700-B211-63EF06F51A7E}" type="slidenum">
              <a:rPr lang="en-GB" smtClean="0">
                <a:solidFill>
                  <a:srgbClr val="26292B"/>
                </a:solidFill>
              </a:rPr>
              <a:pPr/>
              <a:t>6</a:t>
            </a:fld>
            <a:endParaRPr lang="en-GB" dirty="0">
              <a:solidFill>
                <a:srgbClr val="26292B"/>
              </a:solidFill>
            </a:endParaRPr>
          </a:p>
        </p:txBody>
      </p:sp>
      <p:sp>
        <p:nvSpPr>
          <p:cNvPr id="4" name="Content Placeholder 3"/>
          <p:cNvSpPr>
            <a:spLocks noGrp="1"/>
          </p:cNvSpPr>
          <p:nvPr>
            <p:ph sz="quarter" idx="12"/>
          </p:nvPr>
        </p:nvSpPr>
        <p:spPr/>
        <p:txBody>
          <a:bodyPr>
            <a:normAutofit/>
          </a:bodyPr>
          <a:lstStyle/>
          <a:p>
            <a:pPr marL="0" indent="0">
              <a:buNone/>
            </a:pPr>
            <a:r>
              <a:rPr lang="en-US" sz="900" dirty="0"/>
              <a:t>States That Voted Consistently in the Past Six Presidential </a:t>
            </a:r>
            <a:r>
              <a:rPr lang="en-US" sz="900" dirty="0"/>
              <a:t>Elections</a:t>
            </a:r>
          </a:p>
          <a:p>
            <a:pPr marL="0" indent="0">
              <a:buNone/>
            </a:pPr>
            <a:endParaRPr lang="en-US" sz="900" dirty="0"/>
          </a:p>
        </p:txBody>
      </p:sp>
      <p:sp>
        <p:nvSpPr>
          <p:cNvPr id="5" name="Title 4"/>
          <p:cNvSpPr>
            <a:spLocks noGrp="1"/>
          </p:cNvSpPr>
          <p:nvPr>
            <p:ph type="title"/>
          </p:nvPr>
        </p:nvSpPr>
        <p:spPr/>
        <p:txBody>
          <a:bodyPr/>
          <a:lstStyle/>
          <a:p>
            <a:r>
              <a:rPr lang="en-US" sz="1125" dirty="0"/>
              <a:t>Based on Past Presidential Elections, Democrats May Hold a Slight Advantage Heading into 2016 General Election</a:t>
            </a:r>
            <a:endParaRPr lang="en-US" sz="1125"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00" y="1258249"/>
            <a:ext cx="6426000" cy="36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761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535219" y="4850348"/>
            <a:ext cx="201337" cy="184666"/>
          </a:xfrm>
        </p:spPr>
        <p:txBody>
          <a:bodyPr/>
          <a:lstStyle/>
          <a:p>
            <a:r>
              <a:rPr lang="en-GB" dirty="0" smtClean="0">
                <a:solidFill>
                  <a:srgbClr val="26292B"/>
                </a:solidFill>
              </a:rPr>
              <a:t>|  </a:t>
            </a:r>
            <a:fld id="{6967D197-2218-4700-B211-63EF06F51A7E}" type="slidenum">
              <a:rPr lang="en-GB" smtClean="0">
                <a:solidFill>
                  <a:srgbClr val="26292B"/>
                </a:solidFill>
              </a:rPr>
              <a:pPr/>
              <a:t>7</a:t>
            </a:fld>
            <a:endParaRPr lang="en-GB" dirty="0">
              <a:solidFill>
                <a:srgbClr val="26292B"/>
              </a:solidFill>
            </a:endParaRPr>
          </a:p>
        </p:txBody>
      </p:sp>
      <p:sp>
        <p:nvSpPr>
          <p:cNvPr id="5" name="Title 4"/>
          <p:cNvSpPr>
            <a:spLocks noGrp="1"/>
          </p:cNvSpPr>
          <p:nvPr>
            <p:ph type="title"/>
          </p:nvPr>
        </p:nvSpPr>
        <p:spPr/>
        <p:txBody>
          <a:bodyPr/>
          <a:lstStyle/>
          <a:p>
            <a:r>
              <a:rPr lang="en-US" sz="1050" dirty="0"/>
              <a:t>Several Swing States Lean Democrat Giving Democrats An Even Greater Advantage in Presidential Election</a:t>
            </a:r>
            <a:endParaRPr lang="en-US" sz="1050" dirty="0"/>
          </a:p>
        </p:txBody>
      </p:sp>
      <p:pic>
        <p:nvPicPr>
          <p:cNvPr id="4098"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6000" y="906225"/>
            <a:ext cx="6425999" cy="377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90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535219" y="4850348"/>
            <a:ext cx="201337" cy="184666"/>
          </a:xfrm>
        </p:spPr>
        <p:txBody>
          <a:bodyPr/>
          <a:lstStyle/>
          <a:p>
            <a:r>
              <a:rPr lang="en-GB" dirty="0" smtClean="0">
                <a:solidFill>
                  <a:srgbClr val="26292B"/>
                </a:solidFill>
              </a:rPr>
              <a:t>|  </a:t>
            </a:r>
            <a:fld id="{6967D197-2218-4700-B211-63EF06F51A7E}" type="slidenum">
              <a:rPr lang="en-GB" smtClean="0">
                <a:solidFill>
                  <a:srgbClr val="26292B"/>
                </a:solidFill>
              </a:rPr>
              <a:pPr/>
              <a:t>8</a:t>
            </a:fld>
            <a:endParaRPr lang="en-GB" dirty="0">
              <a:solidFill>
                <a:srgbClr val="26292B"/>
              </a:solidFill>
            </a:endParaRPr>
          </a:p>
        </p:txBody>
      </p:sp>
      <p:sp>
        <p:nvSpPr>
          <p:cNvPr id="5" name="Title 4"/>
          <p:cNvSpPr>
            <a:spLocks noGrp="1"/>
          </p:cNvSpPr>
          <p:nvPr>
            <p:ph type="title"/>
          </p:nvPr>
        </p:nvSpPr>
        <p:spPr/>
        <p:txBody>
          <a:bodyPr/>
          <a:lstStyle/>
          <a:p>
            <a:r>
              <a:rPr lang="en-US" dirty="0" smtClean="0"/>
              <a:t>Cook Ratings Favor Democrats in Presidential Election</a:t>
            </a:r>
            <a:endParaRPr lang="en-US" dirty="0"/>
          </a:p>
        </p:txBody>
      </p:sp>
      <p:pic>
        <p:nvPicPr>
          <p:cNvPr id="5122"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6000" y="882470"/>
            <a:ext cx="6436336" cy="381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170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solidFill>
                  <a:srgbClr val="26292B"/>
                </a:solidFill>
              </a:rPr>
              <a:t>Hogan Lovells</a:t>
            </a:r>
          </a:p>
        </p:txBody>
      </p:sp>
      <p:sp>
        <p:nvSpPr>
          <p:cNvPr id="3" name="Slide Number Placeholder 2"/>
          <p:cNvSpPr>
            <a:spLocks noGrp="1"/>
          </p:cNvSpPr>
          <p:nvPr>
            <p:ph type="sldNum" sz="quarter" idx="4"/>
          </p:nvPr>
        </p:nvSpPr>
        <p:spPr>
          <a:xfrm>
            <a:off x="6535219" y="4850348"/>
            <a:ext cx="201337" cy="184666"/>
          </a:xfrm>
        </p:spPr>
        <p:txBody>
          <a:bodyPr/>
          <a:lstStyle/>
          <a:p>
            <a:r>
              <a:rPr lang="en-GB" dirty="0" smtClean="0">
                <a:solidFill>
                  <a:srgbClr val="26292B"/>
                </a:solidFill>
              </a:rPr>
              <a:t>|  </a:t>
            </a:r>
            <a:fld id="{6967D197-2218-4700-B211-63EF06F51A7E}" type="slidenum">
              <a:rPr lang="en-GB" smtClean="0">
                <a:solidFill>
                  <a:srgbClr val="26292B"/>
                </a:solidFill>
              </a:rPr>
              <a:pPr/>
              <a:t>9</a:t>
            </a:fld>
            <a:endParaRPr lang="en-GB" dirty="0">
              <a:solidFill>
                <a:srgbClr val="26292B"/>
              </a:solidFill>
            </a:endParaRPr>
          </a:p>
        </p:txBody>
      </p:sp>
      <p:sp>
        <p:nvSpPr>
          <p:cNvPr id="5" name="Title 4"/>
          <p:cNvSpPr>
            <a:spLocks noGrp="1"/>
          </p:cNvSpPr>
          <p:nvPr>
            <p:ph type="title"/>
          </p:nvPr>
        </p:nvSpPr>
        <p:spPr/>
        <p:txBody>
          <a:bodyPr/>
          <a:lstStyle/>
          <a:p>
            <a:r>
              <a:rPr lang="en-US" dirty="0" smtClean="0"/>
              <a:t>2016 Election May See New Swing States</a:t>
            </a:r>
            <a:endParaRPr lang="en-US" dirty="0"/>
          </a:p>
        </p:txBody>
      </p:sp>
      <p:pic>
        <p:nvPicPr>
          <p:cNvPr id="614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16000" y="1122177"/>
            <a:ext cx="6442655" cy="335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73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Custom 5">
      <a:dk1>
        <a:srgbClr val="4D5357"/>
      </a:dk1>
      <a:lt1>
        <a:srgbClr val="FFFFFF"/>
      </a:lt1>
      <a:dk2>
        <a:srgbClr val="8EA000"/>
      </a:dk2>
      <a:lt2>
        <a:srgbClr val="5F6B00"/>
      </a:lt2>
      <a:accent1>
        <a:srgbClr val="26292B"/>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2.xml><?xml version="1.0" encoding="utf-8"?>
<a:theme xmlns:a="http://schemas.openxmlformats.org/drawingml/2006/main" name="2_Blank">
  <a:themeElements>
    <a:clrScheme name="Custom 5">
      <a:dk1>
        <a:srgbClr val="4D5357"/>
      </a:dk1>
      <a:lt1>
        <a:srgbClr val="FFFFFF"/>
      </a:lt1>
      <a:dk2>
        <a:srgbClr val="8EA000"/>
      </a:dk2>
      <a:lt2>
        <a:srgbClr val="5F6B00"/>
      </a:lt2>
      <a:accent1>
        <a:srgbClr val="26292B"/>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3.xml><?xml version="1.0" encoding="utf-8"?>
<a:theme xmlns:a="http://schemas.openxmlformats.org/drawingml/2006/main" name="3_Blank">
  <a:themeElements>
    <a:clrScheme name="Custom 5">
      <a:dk1>
        <a:srgbClr val="4D5357"/>
      </a:dk1>
      <a:lt1>
        <a:srgbClr val="FFFFFF"/>
      </a:lt1>
      <a:dk2>
        <a:srgbClr val="8EA000"/>
      </a:dk2>
      <a:lt2>
        <a:srgbClr val="5F6B00"/>
      </a:lt2>
      <a:accent1>
        <a:srgbClr val="26292B"/>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4.xml><?xml version="1.0" encoding="utf-8"?>
<a:theme xmlns:a="http://schemas.openxmlformats.org/drawingml/2006/main" name="4_Blank">
  <a:themeElements>
    <a:clrScheme name="Custom 5">
      <a:dk1>
        <a:srgbClr val="4D5357"/>
      </a:dk1>
      <a:lt1>
        <a:srgbClr val="FFFFFF"/>
      </a:lt1>
      <a:dk2>
        <a:srgbClr val="8EA000"/>
      </a:dk2>
      <a:lt2>
        <a:srgbClr val="5F6B00"/>
      </a:lt2>
      <a:accent1>
        <a:srgbClr val="26292B"/>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5.xml><?xml version="1.0" encoding="utf-8"?>
<a:theme xmlns:a="http://schemas.openxmlformats.org/drawingml/2006/main" name="5_Blank">
  <a:themeElements>
    <a:clrScheme name="Custom 5">
      <a:dk1>
        <a:srgbClr val="4D5357"/>
      </a:dk1>
      <a:lt1>
        <a:srgbClr val="FFFFFF"/>
      </a:lt1>
      <a:dk2>
        <a:srgbClr val="8EA000"/>
      </a:dk2>
      <a:lt2>
        <a:srgbClr val="5F6B00"/>
      </a:lt2>
      <a:accent1>
        <a:srgbClr val="26292B"/>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68</TotalTime>
  <Words>2407</Words>
  <Application>Microsoft Office PowerPoint</Application>
  <PresentationFormat>Custom</PresentationFormat>
  <Paragraphs>299</Paragraphs>
  <Slides>44</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44</vt:i4>
      </vt:variant>
    </vt:vector>
  </HeadingPairs>
  <TitlesOfParts>
    <vt:vector size="55" baseType="lpstr">
      <vt:lpstr>Arial</vt:lpstr>
      <vt:lpstr>Calibri</vt:lpstr>
      <vt:lpstr>Century</vt:lpstr>
      <vt:lpstr>Georgia</vt:lpstr>
      <vt:lpstr>Telefonica Text</vt:lpstr>
      <vt:lpstr>Times New Roman</vt:lpstr>
      <vt:lpstr>1_Blank</vt:lpstr>
      <vt:lpstr>2_Blank</vt:lpstr>
      <vt:lpstr>3_Blank</vt:lpstr>
      <vt:lpstr>4_Blank</vt:lpstr>
      <vt:lpstr>5_Blank</vt:lpstr>
      <vt:lpstr>American Academy of Pediatric Dentistry</vt:lpstr>
      <vt:lpstr>PowerPoint Presentation</vt:lpstr>
      <vt:lpstr>2016 Republican Presidential Watch</vt:lpstr>
      <vt:lpstr>2016 Democratic Presidential Watch</vt:lpstr>
      <vt:lpstr>After Two-Term Presidencies, Parties Rarely Maintain Control of the White House</vt:lpstr>
      <vt:lpstr>Based on Past Presidential Elections, Democrats May Hold a Slight Advantage Heading into 2016 General Election</vt:lpstr>
      <vt:lpstr>Several Swing States Lean Democrat Giving Democrats An Even Greater Advantage in Presidential Election</vt:lpstr>
      <vt:lpstr>Cook Ratings Favor Democrats in Presidential Election</vt:lpstr>
      <vt:lpstr>2016 Election May See New Swing States</vt:lpstr>
      <vt:lpstr>Clinton and Trump Have Been Head-to-Head in National Polls</vt:lpstr>
      <vt:lpstr>POST CONVENTIONS POLLS – August 2, 2016</vt:lpstr>
      <vt:lpstr>POST CONVENTIONS POLLS – August 1, 2016</vt:lpstr>
      <vt:lpstr>PowerPoint Presentation</vt:lpstr>
      <vt:lpstr>PowerPoint Presentation</vt:lpstr>
      <vt:lpstr>PowerPoint Presentation</vt:lpstr>
      <vt:lpstr>PowerPoint Presentation</vt:lpstr>
      <vt:lpstr>PowerPoint Presentation</vt:lpstr>
      <vt:lpstr>PowerPoint Presentation</vt:lpstr>
      <vt:lpstr>Commission on Presidential Debates Decides on Debate Sites for General Election</vt:lpstr>
      <vt:lpstr>Government is Seen As Biggest Problem in US Second Year in Row</vt:lpstr>
      <vt:lpstr>Clinton Has More Money Left to Spend Than Trump</vt:lpstr>
      <vt:lpstr>Clinton Has More Money Left to Spend Than Trump - cont’d</vt:lpstr>
      <vt:lpstr>Super PACs Support Clinton and Trump</vt:lpstr>
      <vt:lpstr>Republicans Are Supporting Trump As Much As They Supported Romney and McCain</vt:lpstr>
      <vt:lpstr>Public Opinion on the Issues as Election Approaches</vt:lpstr>
      <vt:lpstr>Presidential Candidates’ Health Care Stances Generally Adhere to Respective Party Lines</vt:lpstr>
      <vt:lpstr>Presidential Candidates’ Stances on Health Policy Span Political Spectrum</vt:lpstr>
      <vt:lpstr>Health Care Under Trump and Clinton</vt:lpstr>
      <vt:lpstr>Health Care Under Trump and Clinton – cont’d.</vt:lpstr>
      <vt:lpstr>PowerPoint Presentation</vt:lpstr>
      <vt:lpstr>Senate Elections</vt:lpstr>
      <vt:lpstr>2016 Senate Race</vt:lpstr>
      <vt:lpstr>2016 Senate Race - cont’d</vt:lpstr>
      <vt:lpstr>PowerPoint Presentation</vt:lpstr>
      <vt:lpstr>Key Factors in the Senate Races</vt:lpstr>
      <vt:lpstr>Key Factors in the Senate Races - cont’d</vt:lpstr>
      <vt:lpstr>PowerPoint Presentation</vt:lpstr>
      <vt:lpstr>2016 House Race</vt:lpstr>
      <vt:lpstr>House Elections</vt:lpstr>
      <vt:lpstr>House Elections</vt:lpstr>
      <vt:lpstr>House Elections</vt:lpstr>
      <vt:lpstr>House Elections</vt:lpstr>
      <vt:lpstr>Hogan Lovells Global</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
  <dc:creator>Govt Intern</dc:creator>
  <cp:keywords/>
  <dc:description/>
  <cp:lastModifiedBy>Eric Zink</cp:lastModifiedBy>
  <cp:revision>4</cp:revision>
  <dcterms:created xsi:type="dcterms:W3CDTF">2016-08-03T19:27:30Z</dcterms:created>
  <dcterms:modified xsi:type="dcterms:W3CDTF">2016-08-04T16:12:07Z</dcterms:modified>
  <cp:category/>
  <cp:contentStatus/>
  <cp:version>0</cp:version>
</cp:coreProperties>
</file>